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1"/>
  </p:notesMasterIdLst>
  <p:sldIdLst>
    <p:sldId id="257" r:id="rId5"/>
    <p:sldId id="475" r:id="rId6"/>
    <p:sldId id="546" r:id="rId7"/>
    <p:sldId id="542" r:id="rId8"/>
    <p:sldId id="547" r:id="rId9"/>
    <p:sldId id="544" r:id="rId10"/>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ndrashekhara M Bhat" initials="CMB" lastIdx="1" clrIdx="0">
    <p:extLst>
      <p:ext uri="{19B8F6BF-5375-455C-9EA6-DF929625EA0E}">
        <p15:presenceInfo xmlns:p15="http://schemas.microsoft.com/office/powerpoint/2012/main" userId="Chandrashekhara M Bha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33FF"/>
    <a:srgbClr val="CC0066"/>
    <a:srgbClr val="FF99CC"/>
    <a:srgbClr val="FFFF66"/>
    <a:srgbClr val="FFCCFF"/>
    <a:srgbClr val="00FF00"/>
    <a:srgbClr val="66FFFF"/>
    <a:srgbClr val="6666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0" autoAdjust="0"/>
    <p:restoredTop sz="94660"/>
  </p:normalViewPr>
  <p:slideViewPr>
    <p:cSldViewPr snapToGrid="0">
      <p:cViewPr varScale="1">
        <p:scale>
          <a:sx n="98" d="100"/>
          <a:sy n="98" d="100"/>
        </p:scale>
        <p:origin x="1140"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68"/>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1" y="1"/>
            <a:ext cx="3026833" cy="464185"/>
          </a:xfrm>
          <a:prstGeom prst="rect">
            <a:avLst/>
          </a:prstGeom>
        </p:spPr>
        <p:txBody>
          <a:bodyPr vert="horz" lIns="92958" tIns="46479" rIns="92958" bIns="46479" rtlCol="0"/>
          <a:lstStyle>
            <a:lvl1pPr algn="r">
              <a:defRPr sz="1200"/>
            </a:lvl1pPr>
          </a:lstStyle>
          <a:p>
            <a:fld id="{72FFC102-56DA-479F-949F-02B1E083021E}" type="datetimeFigureOut">
              <a:rPr lang="en-US" smtClean="0"/>
              <a:t>7/10/2020</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58" tIns="46479" rIns="92958" bIns="46479" rtlCol="0" anchor="b"/>
          <a:lstStyle>
            <a:lvl1pPr algn="r">
              <a:defRPr sz="1200"/>
            </a:lvl1pPr>
          </a:lstStyle>
          <a:p>
            <a:fld id="{B292D989-D5FA-4A48-BD8E-FB981ABD3DF3}" type="slidenum">
              <a:rPr lang="en-US" smtClean="0"/>
              <a:t>‹#›</a:t>
            </a:fld>
            <a:endParaRPr lang="en-US"/>
          </a:p>
        </p:txBody>
      </p:sp>
    </p:spTree>
    <p:extLst>
      <p:ext uri="{BB962C8B-B14F-4D97-AF65-F5344CB8AC3E}">
        <p14:creationId xmlns:p14="http://schemas.microsoft.com/office/powerpoint/2010/main" val="1530934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pic>
        <p:nvPicPr>
          <p:cNvPr id="7" name="Picture 8"/>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15876" y="0"/>
            <a:ext cx="63359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a:extLst>
              <a:ext uri="{FF2B5EF4-FFF2-40B4-BE49-F238E27FC236}">
                <a16:creationId xmlns:a16="http://schemas.microsoft.com/office/drawing/2014/main" id="{7C9A8C29-DCF5-4CE0-B30E-77729F76EC0F}"/>
              </a:ext>
            </a:extLst>
          </p:cNvPr>
          <p:cNvCxnSpPr>
            <a:cxnSpLocks/>
          </p:cNvCxnSpPr>
          <p:nvPr userDrawn="1"/>
        </p:nvCxnSpPr>
        <p:spPr>
          <a:xfrm>
            <a:off x="129209" y="6368145"/>
            <a:ext cx="7478699" cy="11857"/>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a:extLst>
              <a:ext uri="{FF2B5EF4-FFF2-40B4-BE49-F238E27FC236}">
                <a16:creationId xmlns:a16="http://schemas.microsoft.com/office/drawing/2014/main" id="{C973BD47-3539-4725-BB56-EC686CF35651}"/>
              </a:ext>
            </a:extLst>
          </p:cNvPr>
          <p:cNvSpPr>
            <a:spLocks noGrp="1"/>
          </p:cNvSpPr>
          <p:nvPr>
            <p:ph type="dt" sz="half" idx="2"/>
          </p:nvPr>
        </p:nvSpPr>
        <p:spPr>
          <a:xfrm>
            <a:off x="240576" y="6488236"/>
            <a:ext cx="1702524" cy="369764"/>
          </a:xfrm>
          <a:prstGeom prst="rect">
            <a:avLst/>
          </a:prstGeom>
        </p:spPr>
        <p:txBody>
          <a:bodyPr/>
          <a:lstStyle>
            <a:lvl1pPr>
              <a:defRPr sz="1200">
                <a:latin typeface="Helvetica" panose="020B0604020202020204" pitchFamily="34" charset="0"/>
                <a:cs typeface="Helvetica" panose="020B0604020202020204" pitchFamily="34" charset="0"/>
              </a:defRPr>
            </a:lvl1pPr>
          </a:lstStyle>
          <a:p>
            <a:r>
              <a:rPr lang="en-US"/>
              <a:t>July 2, 2020</a:t>
            </a:r>
          </a:p>
        </p:txBody>
      </p:sp>
      <p:sp>
        <p:nvSpPr>
          <p:cNvPr id="18" name="Footer Placeholder 4">
            <a:extLst>
              <a:ext uri="{FF2B5EF4-FFF2-40B4-BE49-F238E27FC236}">
                <a16:creationId xmlns:a16="http://schemas.microsoft.com/office/drawing/2014/main" id="{E6F851D5-41C4-41CE-A523-9BCE623E68AE}"/>
              </a:ext>
            </a:extLst>
          </p:cNvPr>
          <p:cNvSpPr>
            <a:spLocks noGrp="1"/>
          </p:cNvSpPr>
          <p:nvPr>
            <p:ph type="ftr" sz="quarter" idx="3"/>
          </p:nvPr>
        </p:nvSpPr>
        <p:spPr>
          <a:xfrm>
            <a:off x="2793512" y="6500949"/>
            <a:ext cx="3867150" cy="277070"/>
          </a:xfrm>
          <a:prstGeom prst="rect">
            <a:avLst/>
          </a:prstGeom>
        </p:spPr>
        <p:txBody>
          <a:bodyPr/>
          <a:lstStyle>
            <a:lvl1pPr>
              <a:defRPr sz="1200">
                <a:latin typeface="Helvetica" panose="020B0604020202020204" pitchFamily="34" charset="0"/>
                <a:cs typeface="Helvetica" panose="020B0604020202020204" pitchFamily="34" charset="0"/>
              </a:defRPr>
            </a:lvl1pPr>
          </a:lstStyle>
          <a:p>
            <a:r>
              <a:rPr lang="en-US"/>
              <a:t>C.Bhat, PS Taskforce Meeting</a:t>
            </a:r>
          </a:p>
        </p:txBody>
      </p:sp>
      <p:sp>
        <p:nvSpPr>
          <p:cNvPr id="19" name="Slide Number Placeholder 5">
            <a:extLst>
              <a:ext uri="{FF2B5EF4-FFF2-40B4-BE49-F238E27FC236}">
                <a16:creationId xmlns:a16="http://schemas.microsoft.com/office/drawing/2014/main" id="{8077855D-016E-4A28-878C-31AD9717CD1A}"/>
              </a:ext>
            </a:extLst>
          </p:cNvPr>
          <p:cNvSpPr>
            <a:spLocks noGrp="1"/>
          </p:cNvSpPr>
          <p:nvPr>
            <p:ph type="sldNum" sz="quarter" idx="4"/>
          </p:nvPr>
        </p:nvSpPr>
        <p:spPr>
          <a:xfrm>
            <a:off x="8210550" y="6519021"/>
            <a:ext cx="635872" cy="277070"/>
          </a:xfrm>
          <a:prstGeom prst="rect">
            <a:avLst/>
          </a:prstGeom>
        </p:spPr>
        <p:txBody>
          <a:bodyPr/>
          <a:lstStyle>
            <a:lvl1pPr>
              <a:defRPr sz="1200">
                <a:latin typeface="Helvetica" panose="020B0604020202020204" pitchFamily="34" charset="0"/>
                <a:cs typeface="Helvetica" panose="020B0604020202020204" pitchFamily="34" charset="0"/>
              </a:defRPr>
            </a:lvl1pPr>
          </a:lstStyle>
          <a:p>
            <a:fld id="{44D64833-0210-4999-B6BB-5BBCA76D12EA}" type="slidenum">
              <a:rPr lang="en-US" smtClean="0"/>
              <a:pPr/>
              <a:t>‹#›</a:t>
            </a:fld>
            <a:endParaRPr lang="en-US"/>
          </a:p>
        </p:txBody>
      </p:sp>
    </p:spTree>
    <p:extLst>
      <p:ext uri="{BB962C8B-B14F-4D97-AF65-F5344CB8AC3E}">
        <p14:creationId xmlns:p14="http://schemas.microsoft.com/office/powerpoint/2010/main" val="527653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7270"/>
            <a:ext cx="8229600" cy="1143000"/>
          </a:xfrm>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ClrTx/>
              <a:buSzPct val="70000"/>
              <a:buFont typeface="Wingdings" panose="05000000000000000000" pitchFamily="2" charset="2"/>
              <a:buChar char="q"/>
              <a:defRPr/>
            </a:lvl1pPr>
            <a:lvl2pPr marL="742950" indent="-285750">
              <a:buFont typeface="Wingdings" panose="05000000000000000000" pitchFamily="2" charset="2"/>
              <a:buChar char="Ø"/>
              <a:defRPr/>
            </a:lvl2pPr>
            <a:lvl3pPr marL="1143000" indent="-228600">
              <a:buFont typeface="Wingdings" panose="05000000000000000000" pitchFamily="2" charset="2"/>
              <a:buChar char="v"/>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254E5905-87D6-432F-BFE4-B49B6E88D7FE}"/>
              </a:ext>
            </a:extLst>
          </p:cNvPr>
          <p:cNvCxnSpPr>
            <a:cxnSpLocks/>
          </p:cNvCxnSpPr>
          <p:nvPr userDrawn="1"/>
        </p:nvCxnSpPr>
        <p:spPr>
          <a:xfrm>
            <a:off x="129209" y="6368145"/>
            <a:ext cx="7478699" cy="11857"/>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08B3D805-CCBD-434D-8453-B79252BF97FA}"/>
              </a:ext>
            </a:extLst>
          </p:cNvPr>
          <p:cNvSpPr>
            <a:spLocks noGrp="1"/>
          </p:cNvSpPr>
          <p:nvPr>
            <p:ph type="dt" sz="half" idx="2"/>
          </p:nvPr>
        </p:nvSpPr>
        <p:spPr>
          <a:xfrm>
            <a:off x="240576" y="6488236"/>
            <a:ext cx="1702524" cy="369764"/>
          </a:xfrm>
          <a:prstGeom prst="rect">
            <a:avLst/>
          </a:prstGeom>
        </p:spPr>
        <p:txBody>
          <a:bodyPr/>
          <a:lstStyle>
            <a:lvl1pPr>
              <a:defRPr sz="1200">
                <a:latin typeface="Helvetica" panose="020B0604020202020204" pitchFamily="34" charset="0"/>
                <a:cs typeface="Helvetica" panose="020B0604020202020204" pitchFamily="34" charset="0"/>
              </a:defRPr>
            </a:lvl1pPr>
          </a:lstStyle>
          <a:p>
            <a:r>
              <a:rPr lang="en-US"/>
              <a:t>July 2, 2020</a:t>
            </a:r>
          </a:p>
        </p:txBody>
      </p:sp>
      <p:sp>
        <p:nvSpPr>
          <p:cNvPr id="12" name="Footer Placeholder 4">
            <a:extLst>
              <a:ext uri="{FF2B5EF4-FFF2-40B4-BE49-F238E27FC236}">
                <a16:creationId xmlns:a16="http://schemas.microsoft.com/office/drawing/2014/main" id="{6F6B749C-F80A-43D8-A388-7492B191ADAB}"/>
              </a:ext>
            </a:extLst>
          </p:cNvPr>
          <p:cNvSpPr>
            <a:spLocks noGrp="1"/>
          </p:cNvSpPr>
          <p:nvPr>
            <p:ph type="ftr" sz="quarter" idx="3"/>
          </p:nvPr>
        </p:nvSpPr>
        <p:spPr>
          <a:xfrm>
            <a:off x="2714381" y="6509742"/>
            <a:ext cx="3867150" cy="277070"/>
          </a:xfrm>
          <a:prstGeom prst="rect">
            <a:avLst/>
          </a:prstGeom>
        </p:spPr>
        <p:txBody>
          <a:bodyPr/>
          <a:lstStyle>
            <a:lvl1pPr>
              <a:defRPr sz="1200">
                <a:latin typeface="Helvetica" panose="020B0604020202020204" pitchFamily="34" charset="0"/>
                <a:cs typeface="Helvetica" panose="020B0604020202020204" pitchFamily="34" charset="0"/>
              </a:defRPr>
            </a:lvl1pPr>
          </a:lstStyle>
          <a:p>
            <a:r>
              <a:rPr lang="en-US"/>
              <a:t>C.Bhat, PS Taskforce Meeting</a:t>
            </a:r>
          </a:p>
        </p:txBody>
      </p:sp>
      <p:sp>
        <p:nvSpPr>
          <p:cNvPr id="13" name="Slide Number Placeholder 5">
            <a:extLst>
              <a:ext uri="{FF2B5EF4-FFF2-40B4-BE49-F238E27FC236}">
                <a16:creationId xmlns:a16="http://schemas.microsoft.com/office/drawing/2014/main" id="{EA6CDCFC-8C66-4ED1-A3CA-760445E6926A}"/>
              </a:ext>
            </a:extLst>
          </p:cNvPr>
          <p:cNvSpPr>
            <a:spLocks noGrp="1"/>
          </p:cNvSpPr>
          <p:nvPr>
            <p:ph type="sldNum" sz="quarter" idx="4"/>
          </p:nvPr>
        </p:nvSpPr>
        <p:spPr>
          <a:xfrm>
            <a:off x="8210550" y="6519021"/>
            <a:ext cx="635872" cy="277070"/>
          </a:xfrm>
          <a:prstGeom prst="rect">
            <a:avLst/>
          </a:prstGeom>
        </p:spPr>
        <p:txBody>
          <a:bodyPr/>
          <a:lstStyle>
            <a:lvl1pPr>
              <a:defRPr sz="1200">
                <a:latin typeface="Helvetica" panose="020B0604020202020204" pitchFamily="34" charset="0"/>
                <a:cs typeface="Helvetica" panose="020B0604020202020204" pitchFamily="34" charset="0"/>
              </a:defRPr>
            </a:lvl1pPr>
          </a:lstStyle>
          <a:p>
            <a:fld id="{44D64833-0210-4999-B6BB-5BBCA76D12EA}" type="slidenum">
              <a:rPr lang="en-US" smtClean="0"/>
              <a:pPr/>
              <a:t>‹#›</a:t>
            </a:fld>
            <a:endParaRPr lang="en-US"/>
          </a:p>
        </p:txBody>
      </p:sp>
    </p:spTree>
    <p:extLst>
      <p:ext uri="{BB962C8B-B14F-4D97-AF65-F5344CB8AC3E}">
        <p14:creationId xmlns:p14="http://schemas.microsoft.com/office/powerpoint/2010/main" val="1004176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285750" indent="-285750">
              <a:defRPr sz="2800"/>
            </a:lvl1pPr>
            <a:lvl2pPr marL="571500" indent="-228600">
              <a:defRPr sz="2400"/>
            </a:lvl2pPr>
            <a:lvl3pPr marL="1028700" indent="-228600">
              <a:defRPr sz="2000"/>
            </a:lvl3pPr>
            <a:lvl4pPr marL="1371600" indent="-228600">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marL="285750" indent="-285750">
              <a:defRPr sz="2800"/>
            </a:lvl1pPr>
            <a:lvl2pPr marL="571500" indent="-228600">
              <a:defRPr sz="2400"/>
            </a:lvl2pPr>
            <a:lvl3pPr marL="1028700" indent="-228600">
              <a:defRPr sz="2000"/>
            </a:lvl3pPr>
            <a:lvl4pPr marL="1371600" indent="-228600">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F20EAE29-A5B8-40CE-9E9C-646C74BC5CB1}"/>
              </a:ext>
            </a:extLst>
          </p:cNvPr>
          <p:cNvCxnSpPr>
            <a:cxnSpLocks/>
          </p:cNvCxnSpPr>
          <p:nvPr userDrawn="1"/>
        </p:nvCxnSpPr>
        <p:spPr>
          <a:xfrm>
            <a:off x="129209" y="6368145"/>
            <a:ext cx="7478699" cy="11857"/>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2D52F56B-AB32-4E7A-AA9E-43276F42C546}"/>
              </a:ext>
            </a:extLst>
          </p:cNvPr>
          <p:cNvSpPr>
            <a:spLocks noGrp="1"/>
          </p:cNvSpPr>
          <p:nvPr>
            <p:ph type="dt" sz="half" idx="10"/>
          </p:nvPr>
        </p:nvSpPr>
        <p:spPr>
          <a:xfrm>
            <a:off x="240576" y="6488236"/>
            <a:ext cx="1702524" cy="369764"/>
          </a:xfrm>
          <a:prstGeom prst="rect">
            <a:avLst/>
          </a:prstGeom>
        </p:spPr>
        <p:txBody>
          <a:bodyPr/>
          <a:lstStyle>
            <a:lvl1pPr>
              <a:defRPr sz="1200">
                <a:latin typeface="Helvetica" panose="020B0604020202020204" pitchFamily="34" charset="0"/>
                <a:cs typeface="Helvetica" panose="020B0604020202020204" pitchFamily="34" charset="0"/>
              </a:defRPr>
            </a:lvl1pPr>
          </a:lstStyle>
          <a:p>
            <a:r>
              <a:rPr lang="en-US"/>
              <a:t>July 2, 2020</a:t>
            </a:r>
          </a:p>
        </p:txBody>
      </p:sp>
      <p:sp>
        <p:nvSpPr>
          <p:cNvPr id="13" name="Footer Placeholder 4">
            <a:extLst>
              <a:ext uri="{FF2B5EF4-FFF2-40B4-BE49-F238E27FC236}">
                <a16:creationId xmlns:a16="http://schemas.microsoft.com/office/drawing/2014/main" id="{690D5BA3-CA87-45BC-8B8E-78C234A72646}"/>
              </a:ext>
            </a:extLst>
          </p:cNvPr>
          <p:cNvSpPr>
            <a:spLocks noGrp="1"/>
          </p:cNvSpPr>
          <p:nvPr>
            <p:ph type="ftr" sz="quarter" idx="3"/>
          </p:nvPr>
        </p:nvSpPr>
        <p:spPr>
          <a:xfrm>
            <a:off x="2714625" y="6534583"/>
            <a:ext cx="3867150" cy="277070"/>
          </a:xfrm>
          <a:prstGeom prst="rect">
            <a:avLst/>
          </a:prstGeom>
        </p:spPr>
        <p:txBody>
          <a:bodyPr/>
          <a:lstStyle>
            <a:lvl1pPr>
              <a:defRPr sz="1200">
                <a:latin typeface="Helvetica" panose="020B0604020202020204" pitchFamily="34" charset="0"/>
                <a:cs typeface="Helvetica" panose="020B0604020202020204" pitchFamily="34" charset="0"/>
              </a:defRPr>
            </a:lvl1pPr>
          </a:lstStyle>
          <a:p>
            <a:r>
              <a:rPr lang="en-US"/>
              <a:t>C.Bhat, PS Taskforce Meeting</a:t>
            </a:r>
          </a:p>
        </p:txBody>
      </p:sp>
      <p:sp>
        <p:nvSpPr>
          <p:cNvPr id="14" name="Slide Number Placeholder 5">
            <a:extLst>
              <a:ext uri="{FF2B5EF4-FFF2-40B4-BE49-F238E27FC236}">
                <a16:creationId xmlns:a16="http://schemas.microsoft.com/office/drawing/2014/main" id="{82FFD1C8-92F0-4F27-99A8-FAA0773430F5}"/>
              </a:ext>
            </a:extLst>
          </p:cNvPr>
          <p:cNvSpPr>
            <a:spLocks noGrp="1"/>
          </p:cNvSpPr>
          <p:nvPr>
            <p:ph type="sldNum" sz="quarter" idx="4"/>
          </p:nvPr>
        </p:nvSpPr>
        <p:spPr>
          <a:xfrm>
            <a:off x="8210550" y="6519021"/>
            <a:ext cx="635872" cy="277070"/>
          </a:xfrm>
          <a:prstGeom prst="rect">
            <a:avLst/>
          </a:prstGeom>
        </p:spPr>
        <p:txBody>
          <a:bodyPr/>
          <a:lstStyle>
            <a:lvl1pPr>
              <a:defRPr sz="1200">
                <a:latin typeface="Helvetica" panose="020B0604020202020204" pitchFamily="34" charset="0"/>
                <a:cs typeface="Helvetica" panose="020B0604020202020204" pitchFamily="34" charset="0"/>
              </a:defRPr>
            </a:lvl1pPr>
          </a:lstStyle>
          <a:p>
            <a:fld id="{44D64833-0210-4999-B6BB-5BBCA76D12EA}" type="slidenum">
              <a:rPr lang="en-US" smtClean="0"/>
              <a:pPr/>
              <a:t>‹#›</a:t>
            </a:fld>
            <a:endParaRPr lang="en-US"/>
          </a:p>
        </p:txBody>
      </p:sp>
    </p:spTree>
    <p:extLst>
      <p:ext uri="{BB962C8B-B14F-4D97-AF65-F5344CB8AC3E}">
        <p14:creationId xmlns:p14="http://schemas.microsoft.com/office/powerpoint/2010/main" val="234902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499" y="204537"/>
            <a:ext cx="8229600" cy="1143000"/>
          </a:xfrm>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F834E0F5-15F8-4531-9260-C0890056AFE0}"/>
              </a:ext>
            </a:extLst>
          </p:cNvPr>
          <p:cNvCxnSpPr>
            <a:cxnSpLocks/>
          </p:cNvCxnSpPr>
          <p:nvPr userDrawn="1"/>
        </p:nvCxnSpPr>
        <p:spPr>
          <a:xfrm>
            <a:off x="129209" y="6368145"/>
            <a:ext cx="7478699" cy="11857"/>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Date Placeholder 3">
            <a:extLst>
              <a:ext uri="{FF2B5EF4-FFF2-40B4-BE49-F238E27FC236}">
                <a16:creationId xmlns:a16="http://schemas.microsoft.com/office/drawing/2014/main" id="{D89CA48E-415B-4B04-89E0-D6DD39592AB3}"/>
              </a:ext>
            </a:extLst>
          </p:cNvPr>
          <p:cNvSpPr>
            <a:spLocks noGrp="1"/>
          </p:cNvSpPr>
          <p:nvPr>
            <p:ph type="dt" sz="half" idx="2"/>
          </p:nvPr>
        </p:nvSpPr>
        <p:spPr>
          <a:xfrm>
            <a:off x="240576" y="6488236"/>
            <a:ext cx="1702524" cy="369764"/>
          </a:xfrm>
          <a:prstGeom prst="rect">
            <a:avLst/>
          </a:prstGeom>
        </p:spPr>
        <p:txBody>
          <a:bodyPr/>
          <a:lstStyle>
            <a:lvl1pPr>
              <a:defRPr sz="1200">
                <a:latin typeface="Helvetica" panose="020B0604020202020204" pitchFamily="34" charset="0"/>
                <a:cs typeface="Helvetica" panose="020B0604020202020204" pitchFamily="34" charset="0"/>
              </a:defRPr>
            </a:lvl1pPr>
          </a:lstStyle>
          <a:p>
            <a:r>
              <a:rPr lang="en-US"/>
              <a:t>July 2, 2020</a:t>
            </a:r>
          </a:p>
        </p:txBody>
      </p:sp>
      <p:sp>
        <p:nvSpPr>
          <p:cNvPr id="11" name="Footer Placeholder 4">
            <a:extLst>
              <a:ext uri="{FF2B5EF4-FFF2-40B4-BE49-F238E27FC236}">
                <a16:creationId xmlns:a16="http://schemas.microsoft.com/office/drawing/2014/main" id="{A2A5D406-6518-4E32-A1EB-1192690BD036}"/>
              </a:ext>
            </a:extLst>
          </p:cNvPr>
          <p:cNvSpPr>
            <a:spLocks noGrp="1"/>
          </p:cNvSpPr>
          <p:nvPr>
            <p:ph type="ftr" sz="quarter" idx="3"/>
          </p:nvPr>
        </p:nvSpPr>
        <p:spPr>
          <a:xfrm>
            <a:off x="2774724" y="6534583"/>
            <a:ext cx="3867150" cy="277070"/>
          </a:xfrm>
          <a:prstGeom prst="rect">
            <a:avLst/>
          </a:prstGeom>
        </p:spPr>
        <p:txBody>
          <a:bodyPr/>
          <a:lstStyle>
            <a:lvl1pPr>
              <a:defRPr sz="1200">
                <a:latin typeface="Helvetica" panose="020B0604020202020204" pitchFamily="34" charset="0"/>
                <a:cs typeface="Helvetica" panose="020B0604020202020204" pitchFamily="34" charset="0"/>
              </a:defRPr>
            </a:lvl1pPr>
          </a:lstStyle>
          <a:p>
            <a:r>
              <a:rPr lang="en-US"/>
              <a:t>C.Bhat, PS Taskforce Meeting</a:t>
            </a:r>
          </a:p>
        </p:txBody>
      </p:sp>
      <p:sp>
        <p:nvSpPr>
          <p:cNvPr id="12" name="Slide Number Placeholder 5">
            <a:extLst>
              <a:ext uri="{FF2B5EF4-FFF2-40B4-BE49-F238E27FC236}">
                <a16:creationId xmlns:a16="http://schemas.microsoft.com/office/drawing/2014/main" id="{73E45D83-2AE1-4E77-991C-99B4F850B768}"/>
              </a:ext>
            </a:extLst>
          </p:cNvPr>
          <p:cNvSpPr>
            <a:spLocks noGrp="1"/>
          </p:cNvSpPr>
          <p:nvPr>
            <p:ph type="sldNum" sz="quarter" idx="4"/>
          </p:nvPr>
        </p:nvSpPr>
        <p:spPr>
          <a:xfrm>
            <a:off x="8210550" y="6519021"/>
            <a:ext cx="635872" cy="277070"/>
          </a:xfrm>
          <a:prstGeom prst="rect">
            <a:avLst/>
          </a:prstGeom>
        </p:spPr>
        <p:txBody>
          <a:bodyPr/>
          <a:lstStyle>
            <a:lvl1pPr>
              <a:defRPr sz="1200">
                <a:latin typeface="Helvetica" panose="020B0604020202020204" pitchFamily="34" charset="0"/>
                <a:cs typeface="Helvetica" panose="020B0604020202020204" pitchFamily="34" charset="0"/>
              </a:defRPr>
            </a:lvl1pPr>
          </a:lstStyle>
          <a:p>
            <a:fld id="{44D64833-0210-4999-B6BB-5BBCA76D12EA}" type="slidenum">
              <a:rPr lang="en-US" smtClean="0"/>
              <a:pPr/>
              <a:t>‹#›</a:t>
            </a:fld>
            <a:endParaRPr lang="en-US"/>
          </a:p>
        </p:txBody>
      </p:sp>
    </p:spTree>
    <p:extLst>
      <p:ext uri="{BB962C8B-B14F-4D97-AF65-F5344CB8AC3E}">
        <p14:creationId xmlns:p14="http://schemas.microsoft.com/office/powerpoint/2010/main" val="336406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7941D9C-851C-4445-B7D3-BA215C0D96BC}"/>
              </a:ext>
            </a:extLst>
          </p:cNvPr>
          <p:cNvCxnSpPr>
            <a:cxnSpLocks/>
          </p:cNvCxnSpPr>
          <p:nvPr userDrawn="1"/>
        </p:nvCxnSpPr>
        <p:spPr>
          <a:xfrm>
            <a:off x="129209" y="6368145"/>
            <a:ext cx="7478699" cy="11857"/>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10440440-0364-4E64-8703-0C71D4A074A3}"/>
              </a:ext>
            </a:extLst>
          </p:cNvPr>
          <p:cNvSpPr>
            <a:spLocks noGrp="1"/>
          </p:cNvSpPr>
          <p:nvPr>
            <p:ph type="dt" sz="half" idx="2"/>
          </p:nvPr>
        </p:nvSpPr>
        <p:spPr>
          <a:xfrm>
            <a:off x="240576" y="6488236"/>
            <a:ext cx="1702524" cy="369764"/>
          </a:xfrm>
          <a:prstGeom prst="rect">
            <a:avLst/>
          </a:prstGeom>
        </p:spPr>
        <p:txBody>
          <a:bodyPr/>
          <a:lstStyle>
            <a:lvl1pPr>
              <a:defRPr sz="1200">
                <a:latin typeface="Helvetica" panose="020B0604020202020204" pitchFamily="34" charset="0"/>
                <a:cs typeface="Helvetica" panose="020B0604020202020204" pitchFamily="34" charset="0"/>
              </a:defRPr>
            </a:lvl1pPr>
          </a:lstStyle>
          <a:p>
            <a:r>
              <a:rPr lang="en-US"/>
              <a:t>July 2, 2020</a:t>
            </a:r>
          </a:p>
        </p:txBody>
      </p:sp>
      <p:sp>
        <p:nvSpPr>
          <p:cNvPr id="10" name="Footer Placeholder 4">
            <a:extLst>
              <a:ext uri="{FF2B5EF4-FFF2-40B4-BE49-F238E27FC236}">
                <a16:creationId xmlns:a16="http://schemas.microsoft.com/office/drawing/2014/main" id="{248C0592-4234-4351-B484-8FF55DDA0C6E}"/>
              </a:ext>
            </a:extLst>
          </p:cNvPr>
          <p:cNvSpPr>
            <a:spLocks noGrp="1"/>
          </p:cNvSpPr>
          <p:nvPr>
            <p:ph type="ftr" sz="quarter" idx="3"/>
          </p:nvPr>
        </p:nvSpPr>
        <p:spPr>
          <a:xfrm>
            <a:off x="2705588" y="6518534"/>
            <a:ext cx="3867150" cy="277070"/>
          </a:xfrm>
          <a:prstGeom prst="rect">
            <a:avLst/>
          </a:prstGeom>
        </p:spPr>
        <p:txBody>
          <a:bodyPr/>
          <a:lstStyle>
            <a:lvl1pPr>
              <a:defRPr sz="1200">
                <a:latin typeface="Helvetica" panose="020B0604020202020204" pitchFamily="34" charset="0"/>
                <a:cs typeface="Helvetica" panose="020B0604020202020204" pitchFamily="34" charset="0"/>
              </a:defRPr>
            </a:lvl1pPr>
          </a:lstStyle>
          <a:p>
            <a:r>
              <a:rPr lang="en-US"/>
              <a:t>C.Bhat, PS Taskforce Meeting</a:t>
            </a:r>
          </a:p>
        </p:txBody>
      </p:sp>
      <p:sp>
        <p:nvSpPr>
          <p:cNvPr id="11" name="Slide Number Placeholder 5">
            <a:extLst>
              <a:ext uri="{FF2B5EF4-FFF2-40B4-BE49-F238E27FC236}">
                <a16:creationId xmlns:a16="http://schemas.microsoft.com/office/drawing/2014/main" id="{FCD5BC92-7F13-4DB9-B4FC-462850C5DB54}"/>
              </a:ext>
            </a:extLst>
          </p:cNvPr>
          <p:cNvSpPr>
            <a:spLocks noGrp="1"/>
          </p:cNvSpPr>
          <p:nvPr>
            <p:ph type="sldNum" sz="quarter" idx="4"/>
          </p:nvPr>
        </p:nvSpPr>
        <p:spPr>
          <a:xfrm>
            <a:off x="8210550" y="6519021"/>
            <a:ext cx="635872" cy="277070"/>
          </a:xfrm>
          <a:prstGeom prst="rect">
            <a:avLst/>
          </a:prstGeom>
        </p:spPr>
        <p:txBody>
          <a:bodyPr/>
          <a:lstStyle>
            <a:lvl1pPr>
              <a:defRPr sz="1200">
                <a:latin typeface="Helvetica" panose="020B0604020202020204" pitchFamily="34" charset="0"/>
                <a:cs typeface="Helvetica" panose="020B0604020202020204" pitchFamily="34" charset="0"/>
              </a:defRPr>
            </a:lvl1pPr>
          </a:lstStyle>
          <a:p>
            <a:fld id="{44D64833-0210-4999-B6BB-5BBCA76D12EA}" type="slidenum">
              <a:rPr lang="en-US" smtClean="0"/>
              <a:pPr/>
              <a:t>‹#›</a:t>
            </a:fld>
            <a:endParaRPr lang="en-US"/>
          </a:p>
        </p:txBody>
      </p:sp>
    </p:spTree>
    <p:extLst>
      <p:ext uri="{BB962C8B-B14F-4D97-AF65-F5344CB8AC3E}">
        <p14:creationId xmlns:p14="http://schemas.microsoft.com/office/powerpoint/2010/main" val="799651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5816" b="25769"/>
          <a:stretch/>
        </p:blipFill>
        <p:spPr>
          <a:xfrm>
            <a:off x="-23446" y="801578"/>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2488575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5964"/>
            <a:ext cx="82296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2954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F323316-E26E-4937-B173-09A54170A4C8}"/>
              </a:ext>
            </a:extLst>
          </p:cNvPr>
          <p:cNvCxnSpPr>
            <a:cxnSpLocks/>
          </p:cNvCxnSpPr>
          <p:nvPr userDrawn="1"/>
        </p:nvCxnSpPr>
        <p:spPr>
          <a:xfrm>
            <a:off x="129209" y="6368145"/>
            <a:ext cx="7478699" cy="11857"/>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072AE82-5195-40B9-8ACB-B3F70D359A24}"/>
              </a:ext>
            </a:extLst>
          </p:cNvPr>
          <p:cNvPicPr>
            <a:picLocks noChangeAspect="1"/>
          </p:cNvPicPr>
          <p:nvPr userDrawn="1"/>
        </p:nvPicPr>
        <p:blipFill>
          <a:blip r:embed="rId8"/>
          <a:stretch>
            <a:fillRect/>
          </a:stretch>
        </p:blipFill>
        <p:spPr>
          <a:xfrm>
            <a:off x="7722811" y="6229126"/>
            <a:ext cx="1222248" cy="301752"/>
          </a:xfrm>
          <a:prstGeom prst="rect">
            <a:avLst/>
          </a:prstGeom>
        </p:spPr>
      </p:pic>
      <p:sp>
        <p:nvSpPr>
          <p:cNvPr id="11" name="Date Placeholder 3">
            <a:extLst>
              <a:ext uri="{FF2B5EF4-FFF2-40B4-BE49-F238E27FC236}">
                <a16:creationId xmlns:a16="http://schemas.microsoft.com/office/drawing/2014/main" id="{39527B45-342D-4989-B938-4960F24A3E5C}"/>
              </a:ext>
            </a:extLst>
          </p:cNvPr>
          <p:cNvSpPr>
            <a:spLocks noGrp="1"/>
          </p:cNvSpPr>
          <p:nvPr>
            <p:ph type="dt" sz="half" idx="2"/>
          </p:nvPr>
        </p:nvSpPr>
        <p:spPr>
          <a:xfrm>
            <a:off x="240576" y="6488236"/>
            <a:ext cx="1702524" cy="369764"/>
          </a:xfrm>
          <a:prstGeom prst="rect">
            <a:avLst/>
          </a:prstGeom>
        </p:spPr>
        <p:txBody>
          <a:bodyPr/>
          <a:lstStyle>
            <a:lvl1pPr>
              <a:defRPr sz="1200">
                <a:latin typeface="Helvetica" panose="020B0604020202020204" pitchFamily="34" charset="0"/>
                <a:cs typeface="Helvetica" panose="020B0604020202020204" pitchFamily="34" charset="0"/>
              </a:defRPr>
            </a:lvl1pPr>
          </a:lstStyle>
          <a:p>
            <a:r>
              <a:rPr lang="en-US"/>
              <a:t>July 2, 2020</a:t>
            </a:r>
          </a:p>
        </p:txBody>
      </p:sp>
      <p:sp>
        <p:nvSpPr>
          <p:cNvPr id="12" name="Footer Placeholder 4">
            <a:extLst>
              <a:ext uri="{FF2B5EF4-FFF2-40B4-BE49-F238E27FC236}">
                <a16:creationId xmlns:a16="http://schemas.microsoft.com/office/drawing/2014/main" id="{99C85D74-A7D8-4EBD-B500-E2C0FBDF1819}"/>
              </a:ext>
            </a:extLst>
          </p:cNvPr>
          <p:cNvSpPr>
            <a:spLocks noGrp="1"/>
          </p:cNvSpPr>
          <p:nvPr>
            <p:ph type="ftr" sz="quarter" idx="3"/>
          </p:nvPr>
        </p:nvSpPr>
        <p:spPr>
          <a:xfrm>
            <a:off x="2740763" y="6530878"/>
            <a:ext cx="3867150" cy="277070"/>
          </a:xfrm>
          <a:prstGeom prst="rect">
            <a:avLst/>
          </a:prstGeom>
        </p:spPr>
        <p:txBody>
          <a:bodyPr/>
          <a:lstStyle>
            <a:lvl1pPr>
              <a:defRPr sz="1200">
                <a:latin typeface="Helvetica" panose="020B0604020202020204" pitchFamily="34" charset="0"/>
                <a:cs typeface="Helvetica" panose="020B0604020202020204" pitchFamily="34" charset="0"/>
              </a:defRPr>
            </a:lvl1pPr>
          </a:lstStyle>
          <a:p>
            <a:r>
              <a:rPr lang="en-US"/>
              <a:t>C.Bhat, PS Taskforce Meeting</a:t>
            </a:r>
          </a:p>
        </p:txBody>
      </p:sp>
      <p:sp>
        <p:nvSpPr>
          <p:cNvPr id="13" name="Slide Number Placeholder 5">
            <a:extLst>
              <a:ext uri="{FF2B5EF4-FFF2-40B4-BE49-F238E27FC236}">
                <a16:creationId xmlns:a16="http://schemas.microsoft.com/office/drawing/2014/main" id="{B31E3D6A-F34A-4B2E-ADE1-2C1161EEBA82}"/>
              </a:ext>
            </a:extLst>
          </p:cNvPr>
          <p:cNvSpPr>
            <a:spLocks noGrp="1"/>
          </p:cNvSpPr>
          <p:nvPr>
            <p:ph type="sldNum" sz="quarter" idx="4"/>
          </p:nvPr>
        </p:nvSpPr>
        <p:spPr>
          <a:xfrm>
            <a:off x="8210550" y="6519021"/>
            <a:ext cx="635872" cy="277070"/>
          </a:xfrm>
          <a:prstGeom prst="rect">
            <a:avLst/>
          </a:prstGeom>
        </p:spPr>
        <p:txBody>
          <a:bodyPr/>
          <a:lstStyle>
            <a:lvl1pPr>
              <a:defRPr sz="1200">
                <a:latin typeface="Helvetica" panose="020B0604020202020204" pitchFamily="34" charset="0"/>
                <a:cs typeface="Helvetica" panose="020B0604020202020204" pitchFamily="34" charset="0"/>
              </a:defRPr>
            </a:lvl1pPr>
          </a:lstStyle>
          <a:p>
            <a:fld id="{44D64833-0210-4999-B6BB-5BBCA76D12EA}" type="slidenum">
              <a:rPr lang="en-US" smtClean="0"/>
              <a:pPr/>
              <a:t>‹#›</a:t>
            </a:fld>
            <a:endParaRPr lang="en-US"/>
          </a:p>
        </p:txBody>
      </p:sp>
    </p:spTree>
    <p:extLst>
      <p:ext uri="{BB962C8B-B14F-4D97-AF65-F5344CB8AC3E}">
        <p14:creationId xmlns:p14="http://schemas.microsoft.com/office/powerpoint/2010/main" val="99423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2" r:id="rId6"/>
  </p:sldLayoutIdLst>
  <p:hf hdr="0"/>
  <p:txStyles>
    <p:titleStyle>
      <a:lvl1pPr algn="ctr" defTabSz="914400" rtl="0" eaLnBrk="1" latinLnBrk="0" hangingPunct="1">
        <a:spcBef>
          <a:spcPct val="0"/>
        </a:spcBef>
        <a:buNone/>
        <a:defRPr sz="3200" kern="1200">
          <a:solidFill>
            <a:srgbClr val="0000CC"/>
          </a:solidFill>
          <a:latin typeface="Helvetica" panose="020B0604020202020204" pitchFamily="34" charset="0"/>
          <a:ea typeface="+mj-ea"/>
          <a:cs typeface="Helvetica" panose="020B0604020202020204" pitchFamily="34" charset="0"/>
        </a:defRPr>
      </a:lvl1pPr>
    </p:titleStyle>
    <p:bodyStyle>
      <a:lvl1pPr marL="457200" indent="-457200" algn="l" defTabSz="914400" rtl="0" eaLnBrk="1" latinLnBrk="0" hangingPunct="1">
        <a:spcBef>
          <a:spcPct val="20000"/>
        </a:spcBef>
        <a:buFont typeface="Wingdings" panose="05000000000000000000" pitchFamily="2" charset="2"/>
        <a:buChar char="q"/>
        <a:defRPr sz="3200" kern="1200">
          <a:solidFill>
            <a:schemeClr val="tx1"/>
          </a:solidFill>
          <a:latin typeface="Helvetica" panose="020B0604020202020204" pitchFamily="34" charset="0"/>
          <a:ea typeface="+mn-ea"/>
          <a:cs typeface="Helvetica" panose="020B0604020202020204" pitchFamily="34" charset="0"/>
        </a:defRPr>
      </a:lvl1pPr>
      <a:lvl2pPr marL="806450" indent="-349250" algn="l" defTabSz="914400" rtl="0" eaLnBrk="1" latinLnBrk="0" hangingPunct="1">
        <a:spcBef>
          <a:spcPct val="20000"/>
        </a:spcBef>
        <a:buFont typeface="Wingdings" panose="05000000000000000000" pitchFamily="2" charset="2"/>
        <a:buChar char="Ø"/>
        <a:defRPr sz="2800" kern="1200">
          <a:solidFill>
            <a:srgbClr val="C00000"/>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v"/>
        <a:defRPr sz="24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spcBef>
          <a:spcPct val="20000"/>
        </a:spcBef>
        <a:buFont typeface="Courier New" panose="02070309020205020404" pitchFamily="49" charset="0"/>
        <a:buChar char="o"/>
        <a:defRPr sz="2000" kern="1200">
          <a:solidFill>
            <a:srgbClr val="C00000"/>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AA5AEF-9034-454A-A649-EA50999FA60D}"/>
              </a:ext>
            </a:extLst>
          </p:cNvPr>
          <p:cNvSpPr>
            <a:spLocks noGrp="1"/>
          </p:cNvSpPr>
          <p:nvPr>
            <p:ph type="body" sz="quarter" idx="10"/>
          </p:nvPr>
        </p:nvSpPr>
        <p:spPr>
          <a:xfrm>
            <a:off x="347666" y="4939545"/>
            <a:ext cx="2992540" cy="1113631"/>
          </a:xfrm>
        </p:spPr>
        <p:txBody>
          <a:bodyPr/>
          <a:lstStyle/>
          <a:p>
            <a:r>
              <a:rPr lang="en-US" sz="1800" dirty="0">
                <a:solidFill>
                  <a:schemeClr val="tx1"/>
                </a:solidFill>
              </a:rPr>
              <a:t>Chandra Bhat</a:t>
            </a:r>
          </a:p>
          <a:p>
            <a:r>
              <a:rPr lang="en-US" sz="1800" dirty="0"/>
              <a:t>PSP/Taskforce Meeting </a:t>
            </a:r>
          </a:p>
          <a:p>
            <a:r>
              <a:rPr lang="en-US" sz="1800" dirty="0"/>
              <a:t>20200702</a:t>
            </a:r>
          </a:p>
          <a:p>
            <a:endParaRPr lang="en-US" sz="1600" dirty="0">
              <a:solidFill>
                <a:schemeClr val="tx1"/>
              </a:solidFill>
            </a:endParaRPr>
          </a:p>
        </p:txBody>
      </p:sp>
      <p:sp>
        <p:nvSpPr>
          <p:cNvPr id="5" name="Text Placeholder 2">
            <a:extLst>
              <a:ext uri="{FF2B5EF4-FFF2-40B4-BE49-F238E27FC236}">
                <a16:creationId xmlns:a16="http://schemas.microsoft.com/office/drawing/2014/main" id="{41D04B32-D4CB-4687-ADC5-80CB19543D31}"/>
              </a:ext>
            </a:extLst>
          </p:cNvPr>
          <p:cNvSpPr txBox="1">
            <a:spLocks/>
          </p:cNvSpPr>
          <p:nvPr/>
        </p:nvSpPr>
        <p:spPr>
          <a:xfrm>
            <a:off x="112654" y="3740875"/>
            <a:ext cx="8918692" cy="1043028"/>
          </a:xfrm>
          <a:prstGeom prst="rect">
            <a:avLst/>
          </a:prstGeom>
        </p:spPr>
        <p:txBody>
          <a:bodyPr vert="horz" wrap="square" lIns="0" tIns="45720" rIns="91440" bIns="45720" rtlCol="0" anchor="ctr" anchorCtr="0">
            <a:normAutofit/>
          </a:bodyPr>
          <a:lstStyle>
            <a:lvl1pPr marL="0" indent="0" algn="l" defTabSz="914400" rtl="0" eaLnBrk="1" latinLnBrk="0" hangingPunct="1">
              <a:lnSpc>
                <a:spcPct val="100000"/>
              </a:lnSpc>
              <a:spcBef>
                <a:spcPts val="700"/>
              </a:spcBef>
              <a:spcAft>
                <a:spcPts val="0"/>
              </a:spcAft>
              <a:buFontTx/>
              <a:buNone/>
              <a:defRPr sz="3200" b="1" i="0" kern="1200">
                <a:solidFill>
                  <a:srgbClr val="004C97"/>
                </a:solidFill>
                <a:latin typeface="Helvetica" panose="020B0604020202020204" pitchFamily="34" charset="0"/>
                <a:ea typeface="+mn-ea"/>
                <a:cs typeface="Helvetica" panose="020B0604020202020204" pitchFamily="34" charset="0"/>
              </a:defRPr>
            </a:lvl1pPr>
            <a:lvl2pPr marL="0" indent="0" algn="l" defTabSz="914400" rtl="0" eaLnBrk="1" latinLnBrk="0" hangingPunct="1">
              <a:spcBef>
                <a:spcPct val="20000"/>
              </a:spcBef>
              <a:buFontTx/>
              <a:buNone/>
              <a:defRPr sz="2800" b="1" i="0" kern="1200">
                <a:solidFill>
                  <a:srgbClr val="004C97"/>
                </a:solidFill>
                <a:latin typeface="Helvetica" panose="020B0604020202020204" pitchFamily="34" charset="0"/>
                <a:ea typeface="+mn-ea"/>
                <a:cs typeface="Helvetica" panose="020B0604020202020204" pitchFamily="34" charset="0"/>
              </a:defRPr>
            </a:lvl2pPr>
            <a:lvl3pPr marL="0" indent="0" algn="l" defTabSz="914400" rtl="0" eaLnBrk="1" latinLnBrk="0" hangingPunct="1">
              <a:spcBef>
                <a:spcPct val="20000"/>
              </a:spcBef>
              <a:buFontTx/>
              <a:buNone/>
              <a:defRPr sz="2800" b="1" i="0" kern="1200">
                <a:solidFill>
                  <a:srgbClr val="004C97"/>
                </a:solidFill>
                <a:latin typeface="Helvetica" panose="020B0604020202020204" pitchFamily="34" charset="0"/>
                <a:ea typeface="+mn-ea"/>
                <a:cs typeface="Helvetica" panose="020B0604020202020204" pitchFamily="34" charset="0"/>
              </a:defRPr>
            </a:lvl3pPr>
            <a:lvl4pPr marL="0" indent="0" algn="l" defTabSz="914400" rtl="0" eaLnBrk="1" latinLnBrk="0" hangingPunct="1">
              <a:spcBef>
                <a:spcPct val="20000"/>
              </a:spcBef>
              <a:buFontTx/>
              <a:buNone/>
              <a:defRPr sz="2800" b="1" i="0" kern="1200">
                <a:solidFill>
                  <a:srgbClr val="004C97"/>
                </a:solidFill>
                <a:latin typeface="Helvetica" panose="020B0604020202020204" pitchFamily="34" charset="0"/>
                <a:ea typeface="+mn-ea"/>
                <a:cs typeface="Helvetica" panose="020B0604020202020204" pitchFamily="34" charset="0"/>
              </a:defRPr>
            </a:lvl4pPr>
            <a:lvl5pPr marL="0" indent="0" algn="l" defTabSz="914400" rtl="0" eaLnBrk="1" latinLnBrk="0" hangingPunct="1">
              <a:spcBef>
                <a:spcPct val="20000"/>
              </a:spcBef>
              <a:buFontTx/>
              <a:buNone/>
              <a:defRPr sz="2800" b="1" i="0" kern="1200">
                <a:solidFill>
                  <a:srgbClr val="004C97"/>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“Longitudinal Dynamics at Injection Booster”</a:t>
            </a:r>
          </a:p>
        </p:txBody>
      </p:sp>
    </p:spTree>
    <p:extLst>
      <p:ext uri="{BB962C8B-B14F-4D97-AF65-F5344CB8AC3E}">
        <p14:creationId xmlns:p14="http://schemas.microsoft.com/office/powerpoint/2010/main" val="1909565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28584-FCF5-4150-A875-8F95A4BEFDFC}"/>
              </a:ext>
            </a:extLst>
          </p:cNvPr>
          <p:cNvSpPr>
            <a:spLocks noGrp="1"/>
          </p:cNvSpPr>
          <p:nvPr>
            <p:ph type="title"/>
          </p:nvPr>
        </p:nvSpPr>
        <p:spPr>
          <a:xfrm>
            <a:off x="512396" y="131874"/>
            <a:ext cx="8229600" cy="835586"/>
          </a:xfrm>
        </p:spPr>
        <p:txBody>
          <a:bodyPr/>
          <a:lstStyle/>
          <a:p>
            <a:r>
              <a:rPr lang="en-US" sz="1800" dirty="0">
                <a:solidFill>
                  <a:srgbClr val="FF0000"/>
                </a:solidFill>
              </a:rPr>
              <a:t>Losses in </a:t>
            </a:r>
            <a:br>
              <a:rPr lang="en-US" dirty="0"/>
            </a:br>
            <a:r>
              <a:rPr lang="en-US" dirty="0"/>
              <a:t>Booster at Injection and Transition Crossing</a:t>
            </a:r>
          </a:p>
        </p:txBody>
      </p:sp>
      <p:sp>
        <p:nvSpPr>
          <p:cNvPr id="3" name="Date Placeholder 2">
            <a:extLst>
              <a:ext uri="{FF2B5EF4-FFF2-40B4-BE49-F238E27FC236}">
                <a16:creationId xmlns:a16="http://schemas.microsoft.com/office/drawing/2014/main" id="{8C0A6CB5-45BF-433D-BD88-250D11D4F7DB}"/>
              </a:ext>
            </a:extLst>
          </p:cNvPr>
          <p:cNvSpPr>
            <a:spLocks noGrp="1"/>
          </p:cNvSpPr>
          <p:nvPr>
            <p:ph type="dt" sz="half" idx="2"/>
          </p:nvPr>
        </p:nvSpPr>
        <p:spPr/>
        <p:txBody>
          <a:bodyPr/>
          <a:lstStyle/>
          <a:p>
            <a:r>
              <a:rPr lang="en-US"/>
              <a:t>July 2, 2020</a:t>
            </a:r>
            <a:endParaRPr lang="en-US" dirty="0"/>
          </a:p>
        </p:txBody>
      </p:sp>
      <p:sp>
        <p:nvSpPr>
          <p:cNvPr id="4" name="Footer Placeholder 3">
            <a:extLst>
              <a:ext uri="{FF2B5EF4-FFF2-40B4-BE49-F238E27FC236}">
                <a16:creationId xmlns:a16="http://schemas.microsoft.com/office/drawing/2014/main" id="{8A91C48A-FCD3-475C-B9F9-5A35BD7F1724}"/>
              </a:ext>
            </a:extLst>
          </p:cNvPr>
          <p:cNvSpPr>
            <a:spLocks noGrp="1"/>
          </p:cNvSpPr>
          <p:nvPr>
            <p:ph type="ftr" sz="quarter" idx="3"/>
          </p:nvPr>
        </p:nvSpPr>
        <p:spPr/>
        <p:txBody>
          <a:bodyPr/>
          <a:lstStyle/>
          <a:p>
            <a:r>
              <a:rPr lang="en-US"/>
              <a:t>C.Bhat, PS Taskforce Meeting</a:t>
            </a:r>
            <a:endParaRPr lang="en-US" dirty="0"/>
          </a:p>
        </p:txBody>
      </p:sp>
      <p:sp>
        <p:nvSpPr>
          <p:cNvPr id="5" name="Slide Number Placeholder 4">
            <a:extLst>
              <a:ext uri="{FF2B5EF4-FFF2-40B4-BE49-F238E27FC236}">
                <a16:creationId xmlns:a16="http://schemas.microsoft.com/office/drawing/2014/main" id="{FB33D44D-F212-4925-A424-7585363D4741}"/>
              </a:ext>
            </a:extLst>
          </p:cNvPr>
          <p:cNvSpPr>
            <a:spLocks noGrp="1"/>
          </p:cNvSpPr>
          <p:nvPr>
            <p:ph type="sldNum" sz="quarter" idx="4"/>
          </p:nvPr>
        </p:nvSpPr>
        <p:spPr/>
        <p:txBody>
          <a:bodyPr/>
          <a:lstStyle/>
          <a:p>
            <a:fld id="{44D64833-0210-4999-B6BB-5BBCA76D12EA}" type="slidenum">
              <a:rPr lang="en-US" smtClean="0"/>
              <a:pPr/>
              <a:t>2</a:t>
            </a:fld>
            <a:endParaRPr lang="en-US"/>
          </a:p>
        </p:txBody>
      </p:sp>
      <p:sp>
        <p:nvSpPr>
          <p:cNvPr id="30" name="TextBox 29">
            <a:extLst>
              <a:ext uri="{FF2B5EF4-FFF2-40B4-BE49-F238E27FC236}">
                <a16:creationId xmlns:a16="http://schemas.microsoft.com/office/drawing/2014/main" id="{E055D01C-E278-4A40-BECD-CE87F2D5A4C5}"/>
              </a:ext>
            </a:extLst>
          </p:cNvPr>
          <p:cNvSpPr txBox="1"/>
          <p:nvPr/>
        </p:nvSpPr>
        <p:spPr>
          <a:xfrm>
            <a:off x="4859338" y="1040591"/>
            <a:ext cx="4284662" cy="5355312"/>
          </a:xfrm>
          <a:prstGeom prst="rect">
            <a:avLst/>
          </a:prstGeom>
          <a:noFill/>
        </p:spPr>
        <p:txBody>
          <a:bodyPr wrap="square" rtlCol="0">
            <a:spAutoFit/>
          </a:bodyPr>
          <a:lstStyle/>
          <a:p>
            <a:r>
              <a:rPr lang="en-US" b="1" dirty="0"/>
              <a:t>Observations:</a:t>
            </a:r>
          </a:p>
          <a:p>
            <a:r>
              <a:rPr lang="en-US" dirty="0"/>
              <a:t>We see beam losses </a:t>
            </a:r>
          </a:p>
          <a:p>
            <a:pPr marL="461963" indent="-285750">
              <a:buFont typeface="Wingdings" panose="05000000000000000000" pitchFamily="2" charset="2"/>
              <a:buChar char="Ø"/>
            </a:pPr>
            <a:r>
              <a:rPr lang="en-US" sz="1600" dirty="0"/>
              <a:t>Very close to injection                	    (Firing of Booster Notcher)</a:t>
            </a:r>
          </a:p>
          <a:p>
            <a:pPr marL="461963" indent="-285750">
              <a:buFont typeface="Wingdings" panose="05000000000000000000" pitchFamily="2" charset="2"/>
              <a:buChar char="Ø"/>
            </a:pPr>
            <a:r>
              <a:rPr lang="en-US" sz="1600" dirty="0"/>
              <a:t>First ~5 </a:t>
            </a:r>
            <a:r>
              <a:rPr lang="en-US" sz="1600" dirty="0" err="1"/>
              <a:t>ms</a:t>
            </a:r>
            <a:endParaRPr lang="en-US" sz="1600" dirty="0"/>
          </a:p>
          <a:p>
            <a:pPr marL="461963" indent="-285750">
              <a:buFont typeface="Wingdings" panose="05000000000000000000" pitchFamily="2" charset="2"/>
              <a:buChar char="Ø"/>
            </a:pPr>
            <a:r>
              <a:rPr lang="en-US" sz="1600" dirty="0"/>
              <a:t>Transition crossing</a:t>
            </a:r>
          </a:p>
          <a:p>
            <a:pPr marL="461963" indent="-285750">
              <a:buFont typeface="Wingdings" panose="05000000000000000000" pitchFamily="2" charset="2"/>
              <a:buChar char="Ø"/>
            </a:pPr>
            <a:r>
              <a:rPr lang="en-US" sz="1600" dirty="0"/>
              <a:t>(Extraction)</a:t>
            </a:r>
          </a:p>
          <a:p>
            <a:pPr marL="461963" indent="-285750">
              <a:buFont typeface="Wingdings" panose="05000000000000000000" pitchFamily="2" charset="2"/>
              <a:buChar char="Ø"/>
            </a:pPr>
            <a:r>
              <a:rPr lang="en-US" sz="1600" dirty="0"/>
              <a:t>Emittance growth in the cycle</a:t>
            </a:r>
          </a:p>
          <a:p>
            <a:endParaRPr lang="en-US" dirty="0"/>
          </a:p>
          <a:p>
            <a:r>
              <a:rPr lang="en-US" dirty="0"/>
              <a:t>Overall </a:t>
            </a:r>
            <a:r>
              <a:rPr lang="en-US" dirty="0" err="1"/>
              <a:t>Inj-Extr</a:t>
            </a:r>
            <a:r>
              <a:rPr lang="en-US" dirty="0"/>
              <a:t>. </a:t>
            </a:r>
            <a:r>
              <a:rPr lang="en-US" dirty="0">
                <a:sym typeface="Symbol" panose="05050102010706020507" pitchFamily="18" charset="2"/>
              </a:rPr>
              <a:t>Cycle-efficiency 94%</a:t>
            </a:r>
            <a:r>
              <a:rPr lang="en-US" dirty="0"/>
              <a:t>  at this intensity </a:t>
            </a:r>
            <a:r>
              <a:rPr lang="en-US" b="1" dirty="0"/>
              <a:t>as measured by B:IRMCHG</a:t>
            </a:r>
            <a:r>
              <a:rPr lang="en-US" dirty="0"/>
              <a:t>.  At about 4.3E12ppBc it is </a:t>
            </a:r>
            <a:r>
              <a:rPr lang="en-US" b="1" dirty="0">
                <a:sym typeface="Symbol" panose="05050102010706020507" pitchFamily="18" charset="2"/>
              </a:rPr>
              <a:t> </a:t>
            </a:r>
            <a:r>
              <a:rPr lang="en-US" dirty="0"/>
              <a:t>95%.</a:t>
            </a:r>
          </a:p>
          <a:p>
            <a:endParaRPr lang="en-US" dirty="0"/>
          </a:p>
          <a:p>
            <a:r>
              <a:rPr lang="en-US" b="1" dirty="0"/>
              <a:t>Goal: </a:t>
            </a:r>
          </a:p>
          <a:p>
            <a:pPr marL="285750" indent="-285750">
              <a:buFont typeface="Wingdings" panose="05000000000000000000" pitchFamily="2" charset="2"/>
              <a:buChar char="Ø"/>
            </a:pPr>
            <a:r>
              <a:rPr lang="en-US" dirty="0"/>
              <a:t>Mitigate losses and emittance dilution for current and future higher intensity operation, which requires</a:t>
            </a:r>
          </a:p>
          <a:p>
            <a:pPr marL="742950" lvl="1" indent="-285750">
              <a:buFont typeface="Wingdings" panose="05000000000000000000" pitchFamily="2" charset="2"/>
              <a:buChar char="v"/>
            </a:pPr>
            <a:r>
              <a:rPr lang="en-US" sz="1600" dirty="0">
                <a:solidFill>
                  <a:srgbClr val="FF0000"/>
                </a:solidFill>
              </a:rPr>
              <a:t>Understand loss mechanisms</a:t>
            </a:r>
          </a:p>
          <a:p>
            <a:pPr marL="742950" lvl="1" indent="-285750">
              <a:buFont typeface="Wingdings" panose="05000000000000000000" pitchFamily="2" charset="2"/>
              <a:buChar char="v"/>
            </a:pPr>
            <a:r>
              <a:rPr lang="en-US" sz="1600" dirty="0">
                <a:solidFill>
                  <a:srgbClr val="FF0000"/>
                </a:solidFill>
              </a:rPr>
              <a:t>Develop and implement mitigation techniques </a:t>
            </a:r>
          </a:p>
        </p:txBody>
      </p:sp>
      <p:grpSp>
        <p:nvGrpSpPr>
          <p:cNvPr id="6" name="Group 4">
            <a:extLst>
              <a:ext uri="{FF2B5EF4-FFF2-40B4-BE49-F238E27FC236}">
                <a16:creationId xmlns:a16="http://schemas.microsoft.com/office/drawing/2014/main" id="{8DAC54AE-D1F3-4D5C-B8E3-09BD725AF8BE}"/>
              </a:ext>
            </a:extLst>
          </p:cNvPr>
          <p:cNvGrpSpPr>
            <a:grpSpLocks noChangeAspect="1"/>
          </p:cNvGrpSpPr>
          <p:nvPr/>
        </p:nvGrpSpPr>
        <p:grpSpPr bwMode="auto">
          <a:xfrm>
            <a:off x="87313" y="1403350"/>
            <a:ext cx="4621212" cy="3736975"/>
            <a:chOff x="55" y="884"/>
            <a:chExt cx="2911" cy="2354"/>
          </a:xfrm>
        </p:grpSpPr>
        <p:sp>
          <p:nvSpPr>
            <p:cNvPr id="7" name="AutoShape 3">
              <a:extLst>
                <a:ext uri="{FF2B5EF4-FFF2-40B4-BE49-F238E27FC236}">
                  <a16:creationId xmlns:a16="http://schemas.microsoft.com/office/drawing/2014/main" id="{B1065E8B-D4E8-4AF6-878E-2EE6364C4980}"/>
                </a:ext>
              </a:extLst>
            </p:cNvPr>
            <p:cNvSpPr>
              <a:spLocks noChangeAspect="1" noChangeArrowheads="1" noTextEdit="1"/>
            </p:cNvSpPr>
            <p:nvPr/>
          </p:nvSpPr>
          <p:spPr bwMode="auto">
            <a:xfrm>
              <a:off x="55" y="884"/>
              <a:ext cx="2911" cy="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6210A261-8A90-4220-BF9A-AF07DB4D9A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 y="903"/>
              <a:ext cx="2834" cy="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a:extLst>
                <a:ext uri="{FF2B5EF4-FFF2-40B4-BE49-F238E27FC236}">
                  <a16:creationId xmlns:a16="http://schemas.microsoft.com/office/drawing/2014/main" id="{C11309C0-0FF1-4E83-8FFC-3AFC14A11328}"/>
                </a:ext>
              </a:extLst>
            </p:cNvPr>
            <p:cNvSpPr>
              <a:spLocks noChangeArrowheads="1"/>
            </p:cNvSpPr>
            <p:nvPr/>
          </p:nvSpPr>
          <p:spPr bwMode="auto">
            <a:xfrm>
              <a:off x="109" y="891"/>
              <a:ext cx="2851" cy="2340"/>
            </a:xfrm>
            <a:prstGeom prst="rect">
              <a:avLst/>
            </a:prstGeom>
            <a:noFill/>
            <a:ln w="269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7">
              <a:extLst>
                <a:ext uri="{FF2B5EF4-FFF2-40B4-BE49-F238E27FC236}">
                  <a16:creationId xmlns:a16="http://schemas.microsoft.com/office/drawing/2014/main" id="{068D4B10-569B-4F16-8ABD-A4E02D765C08}"/>
                </a:ext>
              </a:extLst>
            </p:cNvPr>
            <p:cNvSpPr>
              <a:spLocks noChangeArrowheads="1"/>
            </p:cNvSpPr>
            <p:nvPr/>
          </p:nvSpPr>
          <p:spPr bwMode="auto">
            <a:xfrm>
              <a:off x="1943" y="1071"/>
              <a:ext cx="399"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CC"/>
                  </a:solidFill>
                  <a:effectLst/>
                  <a:latin typeface="Calibri" panose="020F0502020204030204" pitchFamily="34" charset="0"/>
                </a:rPr>
                <a:t>Beam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8">
              <a:extLst>
                <a:ext uri="{FF2B5EF4-FFF2-40B4-BE49-F238E27FC236}">
                  <a16:creationId xmlns:a16="http://schemas.microsoft.com/office/drawing/2014/main" id="{0442D2FA-6A54-448F-B6DC-A80B79C3A559}"/>
                </a:ext>
              </a:extLst>
            </p:cNvPr>
            <p:cNvSpPr>
              <a:spLocks noChangeArrowheads="1"/>
            </p:cNvSpPr>
            <p:nvPr/>
          </p:nvSpPr>
          <p:spPr bwMode="auto">
            <a:xfrm>
              <a:off x="2163" y="2650"/>
              <a:ext cx="29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0000"/>
                  </a:solidFill>
                  <a:effectLst/>
                  <a:latin typeface="Calibri" panose="020F0502020204030204" pitchFamily="34" charset="0"/>
                </a:rPr>
                <a:t>BLM2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9">
              <a:extLst>
                <a:ext uri="{FF2B5EF4-FFF2-40B4-BE49-F238E27FC236}">
                  <a16:creationId xmlns:a16="http://schemas.microsoft.com/office/drawing/2014/main" id="{FA205675-B758-4109-9915-9B4AD72AF767}"/>
                </a:ext>
              </a:extLst>
            </p:cNvPr>
            <p:cNvSpPr>
              <a:spLocks noChangeArrowheads="1"/>
            </p:cNvSpPr>
            <p:nvPr/>
          </p:nvSpPr>
          <p:spPr bwMode="auto">
            <a:xfrm>
              <a:off x="1063" y="2024"/>
              <a:ext cx="29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CC66FF"/>
                  </a:solidFill>
                  <a:effectLst/>
                  <a:latin typeface="Calibri" panose="020F0502020204030204" pitchFamily="34" charset="0"/>
                </a:rPr>
                <a:t>BLM1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0">
              <a:extLst>
                <a:ext uri="{FF2B5EF4-FFF2-40B4-BE49-F238E27FC236}">
                  <a16:creationId xmlns:a16="http://schemas.microsoft.com/office/drawing/2014/main" id="{F3351E84-D32B-4358-8D98-1EAB6D325AE7}"/>
                </a:ext>
              </a:extLst>
            </p:cNvPr>
            <p:cNvSpPr>
              <a:spLocks noChangeArrowheads="1"/>
            </p:cNvSpPr>
            <p:nvPr/>
          </p:nvSpPr>
          <p:spPr bwMode="auto">
            <a:xfrm>
              <a:off x="1878" y="1606"/>
              <a:ext cx="49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9999"/>
                  </a:solidFill>
                  <a:effectLst/>
                  <a:latin typeface="Calibri" panose="020F0502020204030204" pitchFamily="34" charset="0"/>
                </a:rPr>
                <a:t>RFSUM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Freeform 11">
              <a:extLst>
                <a:ext uri="{FF2B5EF4-FFF2-40B4-BE49-F238E27FC236}">
                  <a16:creationId xmlns:a16="http://schemas.microsoft.com/office/drawing/2014/main" id="{E3C4D626-4D8D-4FF7-AED7-54DB314542B2}"/>
                </a:ext>
              </a:extLst>
            </p:cNvPr>
            <p:cNvSpPr>
              <a:spLocks noEditPoints="1"/>
            </p:cNvSpPr>
            <p:nvPr/>
          </p:nvSpPr>
          <p:spPr bwMode="auto">
            <a:xfrm>
              <a:off x="826" y="1007"/>
              <a:ext cx="90" cy="593"/>
            </a:xfrm>
            <a:custGeom>
              <a:avLst/>
              <a:gdLst>
                <a:gd name="T0" fmla="*/ 3 w 336"/>
                <a:gd name="T1" fmla="*/ 1213 h 2035"/>
                <a:gd name="T2" fmla="*/ 2 w 336"/>
                <a:gd name="T3" fmla="*/ 1117 h 2035"/>
                <a:gd name="T4" fmla="*/ 48 w 336"/>
                <a:gd name="T5" fmla="*/ 1010 h 2035"/>
                <a:gd name="T6" fmla="*/ 50 w 336"/>
                <a:gd name="T7" fmla="*/ 877 h 2035"/>
                <a:gd name="T8" fmla="*/ 5 w 336"/>
                <a:gd name="T9" fmla="*/ 780 h 2035"/>
                <a:gd name="T10" fmla="*/ 7 w 336"/>
                <a:gd name="T11" fmla="*/ 732 h 2035"/>
                <a:gd name="T12" fmla="*/ 11 w 336"/>
                <a:gd name="T13" fmla="*/ 636 h 2035"/>
                <a:gd name="T14" fmla="*/ 59 w 336"/>
                <a:gd name="T15" fmla="*/ 638 h 2035"/>
                <a:gd name="T16" fmla="*/ 66 w 336"/>
                <a:gd name="T17" fmla="*/ 543 h 2035"/>
                <a:gd name="T18" fmla="*/ 74 w 336"/>
                <a:gd name="T19" fmla="*/ 448 h 2035"/>
                <a:gd name="T20" fmla="*/ 90 w 336"/>
                <a:gd name="T21" fmla="*/ 306 h 2035"/>
                <a:gd name="T22" fmla="*/ 54 w 336"/>
                <a:gd name="T23" fmla="*/ 234 h 2035"/>
                <a:gd name="T24" fmla="*/ 51 w 336"/>
                <a:gd name="T25" fmla="*/ 251 h 2035"/>
                <a:gd name="T26" fmla="*/ 124 w 336"/>
                <a:gd name="T27" fmla="*/ 137 h 2035"/>
                <a:gd name="T28" fmla="*/ 105 w 336"/>
                <a:gd name="T29" fmla="*/ 44 h 2035"/>
                <a:gd name="T30" fmla="*/ 157 w 336"/>
                <a:gd name="T31" fmla="*/ 47 h 2035"/>
                <a:gd name="T32" fmla="*/ 98 w 336"/>
                <a:gd name="T33" fmla="*/ 60 h 2035"/>
                <a:gd name="T34" fmla="*/ 190 w 336"/>
                <a:gd name="T35" fmla="*/ 67 h 2035"/>
                <a:gd name="T36" fmla="*/ 251 w 336"/>
                <a:gd name="T37" fmla="*/ 93 h 2035"/>
                <a:gd name="T38" fmla="*/ 205 w 336"/>
                <a:gd name="T39" fmla="*/ 107 h 2035"/>
                <a:gd name="T40" fmla="*/ 237 w 336"/>
                <a:gd name="T41" fmla="*/ 244 h 2035"/>
                <a:gd name="T42" fmla="*/ 294 w 336"/>
                <a:gd name="T43" fmla="*/ 300 h 2035"/>
                <a:gd name="T44" fmla="*/ 292 w 336"/>
                <a:gd name="T45" fmla="*/ 284 h 2035"/>
                <a:gd name="T46" fmla="*/ 304 w 336"/>
                <a:gd name="T47" fmla="*/ 380 h 2035"/>
                <a:gd name="T48" fmla="*/ 314 w 336"/>
                <a:gd name="T49" fmla="*/ 477 h 2035"/>
                <a:gd name="T50" fmla="*/ 278 w 336"/>
                <a:gd name="T51" fmla="*/ 623 h 2035"/>
                <a:gd name="T52" fmla="*/ 282 w 336"/>
                <a:gd name="T53" fmla="*/ 719 h 2035"/>
                <a:gd name="T54" fmla="*/ 334 w 336"/>
                <a:gd name="T55" fmla="*/ 814 h 2035"/>
                <a:gd name="T56" fmla="*/ 334 w 336"/>
                <a:gd name="T57" fmla="*/ 862 h 2035"/>
                <a:gd name="T58" fmla="*/ 336 w 336"/>
                <a:gd name="T59" fmla="*/ 958 h 2035"/>
                <a:gd name="T60" fmla="*/ 336 w 336"/>
                <a:gd name="T61" fmla="*/ 1054 h 2035"/>
                <a:gd name="T62" fmla="*/ 334 w 336"/>
                <a:gd name="T63" fmla="*/ 1150 h 2035"/>
                <a:gd name="T64" fmla="*/ 332 w 336"/>
                <a:gd name="T65" fmla="*/ 1247 h 2035"/>
                <a:gd name="T66" fmla="*/ 328 w 336"/>
                <a:gd name="T67" fmla="*/ 1343 h 2035"/>
                <a:gd name="T68" fmla="*/ 323 w 336"/>
                <a:gd name="T69" fmla="*/ 1439 h 2035"/>
                <a:gd name="T70" fmla="*/ 315 w 336"/>
                <a:gd name="T71" fmla="*/ 1535 h 2035"/>
                <a:gd name="T72" fmla="*/ 267 w 336"/>
                <a:gd name="T73" fmla="*/ 1531 h 2035"/>
                <a:gd name="T74" fmla="*/ 252 w 336"/>
                <a:gd name="T75" fmla="*/ 1673 h 2035"/>
                <a:gd name="T76" fmla="*/ 286 w 336"/>
                <a:gd name="T77" fmla="*/ 1775 h 2035"/>
                <a:gd name="T78" fmla="*/ 273 w 336"/>
                <a:gd name="T79" fmla="*/ 1844 h 2035"/>
                <a:gd name="T80" fmla="*/ 277 w 336"/>
                <a:gd name="T81" fmla="*/ 1823 h 2035"/>
                <a:gd name="T82" fmla="*/ 201 w 336"/>
                <a:gd name="T83" fmla="*/ 1926 h 2035"/>
                <a:gd name="T84" fmla="*/ 191 w 336"/>
                <a:gd name="T85" fmla="*/ 2028 h 2035"/>
                <a:gd name="T86" fmla="*/ 132 w 336"/>
                <a:gd name="T87" fmla="*/ 2017 h 2035"/>
                <a:gd name="T88" fmla="*/ 161 w 336"/>
                <a:gd name="T89" fmla="*/ 1988 h 2035"/>
                <a:gd name="T90" fmla="*/ 101 w 336"/>
                <a:gd name="T91" fmla="*/ 1970 h 2035"/>
                <a:gd name="T92" fmla="*/ 146 w 336"/>
                <a:gd name="T93" fmla="*/ 1952 h 2035"/>
                <a:gd name="T94" fmla="*/ 109 w 336"/>
                <a:gd name="T95" fmla="*/ 1818 h 2035"/>
                <a:gd name="T96" fmla="*/ 45 w 336"/>
                <a:gd name="T97" fmla="*/ 1732 h 2035"/>
                <a:gd name="T98" fmla="*/ 34 w 336"/>
                <a:gd name="T99" fmla="*/ 1649 h 2035"/>
                <a:gd name="T100" fmla="*/ 38 w 336"/>
                <a:gd name="T101" fmla="*/ 1683 h 2035"/>
                <a:gd name="T102" fmla="*/ 73 w 336"/>
                <a:gd name="T103" fmla="*/ 1567 h 2035"/>
                <a:gd name="T104" fmla="*/ 63 w 336"/>
                <a:gd name="T105" fmla="*/ 1439 h 2035"/>
                <a:gd name="T106" fmla="*/ 57 w 336"/>
                <a:gd name="T107" fmla="*/ 1345 h 2035"/>
                <a:gd name="T108" fmla="*/ 53 w 336"/>
                <a:gd name="T109" fmla="*/ 1249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6" h="2035">
                  <a:moveTo>
                    <a:pt x="3" y="1213"/>
                  </a:moveTo>
                  <a:lnTo>
                    <a:pt x="3" y="1165"/>
                  </a:lnTo>
                  <a:lnTo>
                    <a:pt x="51" y="1164"/>
                  </a:lnTo>
                  <a:lnTo>
                    <a:pt x="51" y="1212"/>
                  </a:lnTo>
                  <a:lnTo>
                    <a:pt x="3" y="1213"/>
                  </a:lnTo>
                  <a:close/>
                  <a:moveTo>
                    <a:pt x="2" y="1117"/>
                  </a:moveTo>
                  <a:lnTo>
                    <a:pt x="1" y="1069"/>
                  </a:lnTo>
                  <a:lnTo>
                    <a:pt x="49" y="1068"/>
                  </a:lnTo>
                  <a:lnTo>
                    <a:pt x="50" y="1116"/>
                  </a:lnTo>
                  <a:lnTo>
                    <a:pt x="2" y="1117"/>
                  </a:lnTo>
                  <a:close/>
                  <a:moveTo>
                    <a:pt x="1" y="1021"/>
                  </a:moveTo>
                  <a:lnTo>
                    <a:pt x="0" y="1011"/>
                  </a:lnTo>
                  <a:lnTo>
                    <a:pt x="1" y="972"/>
                  </a:lnTo>
                  <a:lnTo>
                    <a:pt x="49" y="973"/>
                  </a:lnTo>
                  <a:lnTo>
                    <a:pt x="48" y="1010"/>
                  </a:lnTo>
                  <a:lnTo>
                    <a:pt x="49" y="1020"/>
                  </a:lnTo>
                  <a:lnTo>
                    <a:pt x="1" y="1021"/>
                  </a:lnTo>
                  <a:close/>
                  <a:moveTo>
                    <a:pt x="2" y="924"/>
                  </a:moveTo>
                  <a:lnTo>
                    <a:pt x="2" y="876"/>
                  </a:lnTo>
                  <a:lnTo>
                    <a:pt x="50" y="877"/>
                  </a:lnTo>
                  <a:lnTo>
                    <a:pt x="50" y="925"/>
                  </a:lnTo>
                  <a:lnTo>
                    <a:pt x="2" y="924"/>
                  </a:lnTo>
                  <a:close/>
                  <a:moveTo>
                    <a:pt x="3" y="828"/>
                  </a:moveTo>
                  <a:lnTo>
                    <a:pt x="3" y="809"/>
                  </a:lnTo>
                  <a:lnTo>
                    <a:pt x="5" y="780"/>
                  </a:lnTo>
                  <a:lnTo>
                    <a:pt x="53" y="782"/>
                  </a:lnTo>
                  <a:lnTo>
                    <a:pt x="51" y="810"/>
                  </a:lnTo>
                  <a:lnTo>
                    <a:pt x="51" y="829"/>
                  </a:lnTo>
                  <a:lnTo>
                    <a:pt x="3" y="828"/>
                  </a:lnTo>
                  <a:close/>
                  <a:moveTo>
                    <a:pt x="7" y="732"/>
                  </a:moveTo>
                  <a:lnTo>
                    <a:pt x="9" y="684"/>
                  </a:lnTo>
                  <a:lnTo>
                    <a:pt x="57" y="686"/>
                  </a:lnTo>
                  <a:lnTo>
                    <a:pt x="55" y="734"/>
                  </a:lnTo>
                  <a:lnTo>
                    <a:pt x="7" y="732"/>
                  </a:lnTo>
                  <a:close/>
                  <a:moveTo>
                    <a:pt x="11" y="636"/>
                  </a:moveTo>
                  <a:lnTo>
                    <a:pt x="11" y="620"/>
                  </a:lnTo>
                  <a:lnTo>
                    <a:pt x="14" y="587"/>
                  </a:lnTo>
                  <a:lnTo>
                    <a:pt x="62" y="591"/>
                  </a:lnTo>
                  <a:lnTo>
                    <a:pt x="59" y="622"/>
                  </a:lnTo>
                  <a:lnTo>
                    <a:pt x="59" y="638"/>
                  </a:lnTo>
                  <a:lnTo>
                    <a:pt x="11" y="636"/>
                  </a:lnTo>
                  <a:close/>
                  <a:moveTo>
                    <a:pt x="18" y="539"/>
                  </a:moveTo>
                  <a:lnTo>
                    <a:pt x="22" y="491"/>
                  </a:lnTo>
                  <a:lnTo>
                    <a:pt x="70" y="495"/>
                  </a:lnTo>
                  <a:lnTo>
                    <a:pt x="66" y="543"/>
                  </a:lnTo>
                  <a:lnTo>
                    <a:pt x="18" y="539"/>
                  </a:lnTo>
                  <a:close/>
                  <a:moveTo>
                    <a:pt x="26" y="443"/>
                  </a:moveTo>
                  <a:lnTo>
                    <a:pt x="31" y="395"/>
                  </a:lnTo>
                  <a:lnTo>
                    <a:pt x="79" y="400"/>
                  </a:lnTo>
                  <a:lnTo>
                    <a:pt x="74" y="448"/>
                  </a:lnTo>
                  <a:lnTo>
                    <a:pt x="26" y="443"/>
                  </a:lnTo>
                  <a:close/>
                  <a:moveTo>
                    <a:pt x="37" y="347"/>
                  </a:moveTo>
                  <a:lnTo>
                    <a:pt x="43" y="300"/>
                  </a:lnTo>
                  <a:lnTo>
                    <a:pt x="43" y="298"/>
                  </a:lnTo>
                  <a:lnTo>
                    <a:pt x="90" y="306"/>
                  </a:lnTo>
                  <a:lnTo>
                    <a:pt x="90" y="306"/>
                  </a:lnTo>
                  <a:lnTo>
                    <a:pt x="84" y="353"/>
                  </a:lnTo>
                  <a:lnTo>
                    <a:pt x="37" y="347"/>
                  </a:lnTo>
                  <a:close/>
                  <a:moveTo>
                    <a:pt x="51" y="251"/>
                  </a:moveTo>
                  <a:lnTo>
                    <a:pt x="54" y="234"/>
                  </a:lnTo>
                  <a:lnTo>
                    <a:pt x="60" y="203"/>
                  </a:lnTo>
                  <a:lnTo>
                    <a:pt x="107" y="212"/>
                  </a:lnTo>
                  <a:lnTo>
                    <a:pt x="101" y="242"/>
                  </a:lnTo>
                  <a:lnTo>
                    <a:pt x="98" y="259"/>
                  </a:lnTo>
                  <a:lnTo>
                    <a:pt x="51" y="251"/>
                  </a:lnTo>
                  <a:close/>
                  <a:moveTo>
                    <a:pt x="70" y="155"/>
                  </a:moveTo>
                  <a:lnTo>
                    <a:pt x="77" y="126"/>
                  </a:lnTo>
                  <a:lnTo>
                    <a:pt x="82" y="108"/>
                  </a:lnTo>
                  <a:lnTo>
                    <a:pt x="128" y="121"/>
                  </a:lnTo>
                  <a:lnTo>
                    <a:pt x="124" y="137"/>
                  </a:lnTo>
                  <a:lnTo>
                    <a:pt x="117" y="166"/>
                  </a:lnTo>
                  <a:lnTo>
                    <a:pt x="70" y="155"/>
                  </a:lnTo>
                  <a:close/>
                  <a:moveTo>
                    <a:pt x="98" y="60"/>
                  </a:moveTo>
                  <a:lnTo>
                    <a:pt x="103" y="47"/>
                  </a:lnTo>
                  <a:cubicBezTo>
                    <a:pt x="103" y="46"/>
                    <a:pt x="104" y="45"/>
                    <a:pt x="105" y="44"/>
                  </a:cubicBezTo>
                  <a:lnTo>
                    <a:pt x="119" y="19"/>
                  </a:lnTo>
                  <a:cubicBezTo>
                    <a:pt x="119" y="17"/>
                    <a:pt x="121" y="16"/>
                    <a:pt x="122" y="14"/>
                  </a:cubicBezTo>
                  <a:lnTo>
                    <a:pt x="125" y="10"/>
                  </a:lnTo>
                  <a:lnTo>
                    <a:pt x="160" y="43"/>
                  </a:lnTo>
                  <a:lnTo>
                    <a:pt x="157" y="47"/>
                  </a:lnTo>
                  <a:lnTo>
                    <a:pt x="160" y="42"/>
                  </a:lnTo>
                  <a:lnTo>
                    <a:pt x="146" y="67"/>
                  </a:lnTo>
                  <a:lnTo>
                    <a:pt x="148" y="64"/>
                  </a:lnTo>
                  <a:lnTo>
                    <a:pt x="143" y="77"/>
                  </a:lnTo>
                  <a:lnTo>
                    <a:pt x="98" y="60"/>
                  </a:lnTo>
                  <a:close/>
                  <a:moveTo>
                    <a:pt x="202" y="0"/>
                  </a:moveTo>
                  <a:lnTo>
                    <a:pt x="215" y="14"/>
                  </a:lnTo>
                  <a:cubicBezTo>
                    <a:pt x="216" y="16"/>
                    <a:pt x="217" y="17"/>
                    <a:pt x="218" y="19"/>
                  </a:cubicBezTo>
                  <a:lnTo>
                    <a:pt x="232" y="44"/>
                  </a:lnTo>
                  <a:lnTo>
                    <a:pt x="190" y="67"/>
                  </a:lnTo>
                  <a:lnTo>
                    <a:pt x="177" y="42"/>
                  </a:lnTo>
                  <a:lnTo>
                    <a:pt x="180" y="47"/>
                  </a:lnTo>
                  <a:lnTo>
                    <a:pt x="167" y="33"/>
                  </a:lnTo>
                  <a:lnTo>
                    <a:pt x="202" y="0"/>
                  </a:lnTo>
                  <a:close/>
                  <a:moveTo>
                    <a:pt x="251" y="93"/>
                  </a:moveTo>
                  <a:lnTo>
                    <a:pt x="260" y="124"/>
                  </a:lnTo>
                  <a:lnTo>
                    <a:pt x="264" y="141"/>
                  </a:lnTo>
                  <a:lnTo>
                    <a:pt x="218" y="152"/>
                  </a:lnTo>
                  <a:lnTo>
                    <a:pt x="215" y="139"/>
                  </a:lnTo>
                  <a:lnTo>
                    <a:pt x="205" y="107"/>
                  </a:lnTo>
                  <a:lnTo>
                    <a:pt x="251" y="93"/>
                  </a:lnTo>
                  <a:close/>
                  <a:moveTo>
                    <a:pt x="275" y="189"/>
                  </a:moveTo>
                  <a:lnTo>
                    <a:pt x="284" y="234"/>
                  </a:lnTo>
                  <a:lnTo>
                    <a:pt x="284" y="237"/>
                  </a:lnTo>
                  <a:lnTo>
                    <a:pt x="237" y="244"/>
                  </a:lnTo>
                  <a:lnTo>
                    <a:pt x="237" y="243"/>
                  </a:lnTo>
                  <a:lnTo>
                    <a:pt x="228" y="198"/>
                  </a:lnTo>
                  <a:lnTo>
                    <a:pt x="275" y="189"/>
                  </a:lnTo>
                  <a:close/>
                  <a:moveTo>
                    <a:pt x="292" y="284"/>
                  </a:moveTo>
                  <a:lnTo>
                    <a:pt x="294" y="300"/>
                  </a:lnTo>
                  <a:lnTo>
                    <a:pt x="298" y="332"/>
                  </a:lnTo>
                  <a:lnTo>
                    <a:pt x="251" y="338"/>
                  </a:lnTo>
                  <a:lnTo>
                    <a:pt x="247" y="307"/>
                  </a:lnTo>
                  <a:lnTo>
                    <a:pt x="244" y="291"/>
                  </a:lnTo>
                  <a:lnTo>
                    <a:pt x="292" y="284"/>
                  </a:lnTo>
                  <a:close/>
                  <a:moveTo>
                    <a:pt x="304" y="380"/>
                  </a:moveTo>
                  <a:lnTo>
                    <a:pt x="310" y="428"/>
                  </a:lnTo>
                  <a:lnTo>
                    <a:pt x="262" y="433"/>
                  </a:lnTo>
                  <a:lnTo>
                    <a:pt x="257" y="386"/>
                  </a:lnTo>
                  <a:lnTo>
                    <a:pt x="304" y="380"/>
                  </a:lnTo>
                  <a:close/>
                  <a:moveTo>
                    <a:pt x="314" y="477"/>
                  </a:moveTo>
                  <a:lnTo>
                    <a:pt x="318" y="525"/>
                  </a:lnTo>
                  <a:lnTo>
                    <a:pt x="270" y="528"/>
                  </a:lnTo>
                  <a:lnTo>
                    <a:pt x="267" y="480"/>
                  </a:lnTo>
                  <a:lnTo>
                    <a:pt x="314" y="477"/>
                  </a:lnTo>
                  <a:close/>
                  <a:moveTo>
                    <a:pt x="322" y="572"/>
                  </a:moveTo>
                  <a:lnTo>
                    <a:pt x="325" y="620"/>
                  </a:lnTo>
                  <a:lnTo>
                    <a:pt x="325" y="621"/>
                  </a:lnTo>
                  <a:lnTo>
                    <a:pt x="278" y="623"/>
                  </a:lnTo>
                  <a:lnTo>
                    <a:pt x="278" y="623"/>
                  </a:lnTo>
                  <a:lnTo>
                    <a:pt x="274" y="576"/>
                  </a:lnTo>
                  <a:lnTo>
                    <a:pt x="322" y="572"/>
                  </a:lnTo>
                  <a:close/>
                  <a:moveTo>
                    <a:pt x="328" y="669"/>
                  </a:moveTo>
                  <a:lnTo>
                    <a:pt x="330" y="717"/>
                  </a:lnTo>
                  <a:lnTo>
                    <a:pt x="282" y="719"/>
                  </a:lnTo>
                  <a:lnTo>
                    <a:pt x="280" y="671"/>
                  </a:lnTo>
                  <a:lnTo>
                    <a:pt x="328" y="669"/>
                  </a:lnTo>
                  <a:close/>
                  <a:moveTo>
                    <a:pt x="332" y="765"/>
                  </a:moveTo>
                  <a:lnTo>
                    <a:pt x="333" y="808"/>
                  </a:lnTo>
                  <a:lnTo>
                    <a:pt x="334" y="814"/>
                  </a:lnTo>
                  <a:lnTo>
                    <a:pt x="286" y="814"/>
                  </a:lnTo>
                  <a:lnTo>
                    <a:pt x="285" y="810"/>
                  </a:lnTo>
                  <a:lnTo>
                    <a:pt x="284" y="767"/>
                  </a:lnTo>
                  <a:lnTo>
                    <a:pt x="332" y="765"/>
                  </a:lnTo>
                  <a:close/>
                  <a:moveTo>
                    <a:pt x="334" y="862"/>
                  </a:moveTo>
                  <a:lnTo>
                    <a:pt x="335" y="910"/>
                  </a:lnTo>
                  <a:lnTo>
                    <a:pt x="287" y="910"/>
                  </a:lnTo>
                  <a:lnTo>
                    <a:pt x="286" y="862"/>
                  </a:lnTo>
                  <a:lnTo>
                    <a:pt x="334" y="862"/>
                  </a:lnTo>
                  <a:close/>
                  <a:moveTo>
                    <a:pt x="336" y="958"/>
                  </a:moveTo>
                  <a:lnTo>
                    <a:pt x="336" y="1006"/>
                  </a:lnTo>
                  <a:lnTo>
                    <a:pt x="288" y="1006"/>
                  </a:lnTo>
                  <a:lnTo>
                    <a:pt x="288" y="958"/>
                  </a:lnTo>
                  <a:lnTo>
                    <a:pt x="336" y="958"/>
                  </a:lnTo>
                  <a:close/>
                  <a:moveTo>
                    <a:pt x="336" y="1054"/>
                  </a:moveTo>
                  <a:lnTo>
                    <a:pt x="335" y="1102"/>
                  </a:lnTo>
                  <a:lnTo>
                    <a:pt x="287" y="1102"/>
                  </a:lnTo>
                  <a:lnTo>
                    <a:pt x="288" y="1054"/>
                  </a:lnTo>
                  <a:lnTo>
                    <a:pt x="336" y="1054"/>
                  </a:lnTo>
                  <a:close/>
                  <a:moveTo>
                    <a:pt x="334" y="1150"/>
                  </a:moveTo>
                  <a:lnTo>
                    <a:pt x="334" y="1198"/>
                  </a:lnTo>
                  <a:lnTo>
                    <a:pt x="286" y="1197"/>
                  </a:lnTo>
                  <a:lnTo>
                    <a:pt x="286" y="1149"/>
                  </a:lnTo>
                  <a:lnTo>
                    <a:pt x="334" y="1150"/>
                  </a:lnTo>
                  <a:close/>
                  <a:moveTo>
                    <a:pt x="332" y="1247"/>
                  </a:moveTo>
                  <a:lnTo>
                    <a:pt x="330" y="1295"/>
                  </a:lnTo>
                  <a:lnTo>
                    <a:pt x="282" y="1293"/>
                  </a:lnTo>
                  <a:lnTo>
                    <a:pt x="284" y="1245"/>
                  </a:lnTo>
                  <a:lnTo>
                    <a:pt x="332" y="1247"/>
                  </a:lnTo>
                  <a:close/>
                  <a:moveTo>
                    <a:pt x="328" y="1343"/>
                  </a:moveTo>
                  <a:lnTo>
                    <a:pt x="326" y="1391"/>
                  </a:lnTo>
                  <a:lnTo>
                    <a:pt x="278" y="1389"/>
                  </a:lnTo>
                  <a:lnTo>
                    <a:pt x="280" y="1341"/>
                  </a:lnTo>
                  <a:lnTo>
                    <a:pt x="328" y="1343"/>
                  </a:lnTo>
                  <a:close/>
                  <a:moveTo>
                    <a:pt x="323" y="1439"/>
                  </a:moveTo>
                  <a:lnTo>
                    <a:pt x="319" y="1487"/>
                  </a:lnTo>
                  <a:lnTo>
                    <a:pt x="271" y="1484"/>
                  </a:lnTo>
                  <a:lnTo>
                    <a:pt x="275" y="1436"/>
                  </a:lnTo>
                  <a:lnTo>
                    <a:pt x="323" y="1439"/>
                  </a:lnTo>
                  <a:close/>
                  <a:moveTo>
                    <a:pt x="315" y="1535"/>
                  </a:moveTo>
                  <a:lnTo>
                    <a:pt x="312" y="1571"/>
                  </a:lnTo>
                  <a:lnTo>
                    <a:pt x="311" y="1584"/>
                  </a:lnTo>
                  <a:lnTo>
                    <a:pt x="263" y="1578"/>
                  </a:lnTo>
                  <a:lnTo>
                    <a:pt x="265" y="1568"/>
                  </a:lnTo>
                  <a:lnTo>
                    <a:pt x="267" y="1531"/>
                  </a:lnTo>
                  <a:lnTo>
                    <a:pt x="315" y="1535"/>
                  </a:lnTo>
                  <a:close/>
                  <a:moveTo>
                    <a:pt x="305" y="1632"/>
                  </a:moveTo>
                  <a:lnTo>
                    <a:pt x="303" y="1649"/>
                  </a:lnTo>
                  <a:lnTo>
                    <a:pt x="299" y="1679"/>
                  </a:lnTo>
                  <a:lnTo>
                    <a:pt x="252" y="1673"/>
                  </a:lnTo>
                  <a:lnTo>
                    <a:pt x="256" y="1644"/>
                  </a:lnTo>
                  <a:lnTo>
                    <a:pt x="258" y="1626"/>
                  </a:lnTo>
                  <a:lnTo>
                    <a:pt x="305" y="1632"/>
                  </a:lnTo>
                  <a:close/>
                  <a:moveTo>
                    <a:pt x="293" y="1728"/>
                  </a:moveTo>
                  <a:lnTo>
                    <a:pt x="286" y="1775"/>
                  </a:lnTo>
                  <a:lnTo>
                    <a:pt x="238" y="1768"/>
                  </a:lnTo>
                  <a:lnTo>
                    <a:pt x="246" y="1720"/>
                  </a:lnTo>
                  <a:lnTo>
                    <a:pt x="293" y="1728"/>
                  </a:lnTo>
                  <a:close/>
                  <a:moveTo>
                    <a:pt x="277" y="1823"/>
                  </a:moveTo>
                  <a:lnTo>
                    <a:pt x="273" y="1844"/>
                  </a:lnTo>
                  <a:lnTo>
                    <a:pt x="267" y="1871"/>
                  </a:lnTo>
                  <a:lnTo>
                    <a:pt x="220" y="1860"/>
                  </a:lnTo>
                  <a:lnTo>
                    <a:pt x="226" y="1835"/>
                  </a:lnTo>
                  <a:lnTo>
                    <a:pt x="230" y="1814"/>
                  </a:lnTo>
                  <a:lnTo>
                    <a:pt x="277" y="1823"/>
                  </a:lnTo>
                  <a:close/>
                  <a:moveTo>
                    <a:pt x="254" y="1919"/>
                  </a:moveTo>
                  <a:lnTo>
                    <a:pt x="247" y="1939"/>
                  </a:lnTo>
                  <a:lnTo>
                    <a:pt x="237" y="1966"/>
                  </a:lnTo>
                  <a:lnTo>
                    <a:pt x="192" y="1948"/>
                  </a:lnTo>
                  <a:lnTo>
                    <a:pt x="201" y="1926"/>
                  </a:lnTo>
                  <a:lnTo>
                    <a:pt x="208" y="1905"/>
                  </a:lnTo>
                  <a:lnTo>
                    <a:pt x="254" y="1919"/>
                  </a:lnTo>
                  <a:close/>
                  <a:moveTo>
                    <a:pt x="208" y="2014"/>
                  </a:moveTo>
                  <a:lnTo>
                    <a:pt x="201" y="2022"/>
                  </a:lnTo>
                  <a:cubicBezTo>
                    <a:pt x="198" y="2025"/>
                    <a:pt x="195" y="2027"/>
                    <a:pt x="191" y="2028"/>
                  </a:cubicBezTo>
                  <a:lnTo>
                    <a:pt x="176" y="2033"/>
                  </a:lnTo>
                  <a:cubicBezTo>
                    <a:pt x="171" y="2035"/>
                    <a:pt x="166" y="2035"/>
                    <a:pt x="161" y="2033"/>
                  </a:cubicBezTo>
                  <a:lnTo>
                    <a:pt x="146" y="2028"/>
                  </a:lnTo>
                  <a:cubicBezTo>
                    <a:pt x="142" y="2027"/>
                    <a:pt x="139" y="2025"/>
                    <a:pt x="136" y="2022"/>
                  </a:cubicBezTo>
                  <a:lnTo>
                    <a:pt x="132" y="2017"/>
                  </a:lnTo>
                  <a:lnTo>
                    <a:pt x="167" y="1985"/>
                  </a:lnTo>
                  <a:lnTo>
                    <a:pt x="171" y="1989"/>
                  </a:lnTo>
                  <a:lnTo>
                    <a:pt x="161" y="1983"/>
                  </a:lnTo>
                  <a:lnTo>
                    <a:pt x="176" y="1988"/>
                  </a:lnTo>
                  <a:lnTo>
                    <a:pt x="161" y="1988"/>
                  </a:lnTo>
                  <a:lnTo>
                    <a:pt x="176" y="1983"/>
                  </a:lnTo>
                  <a:lnTo>
                    <a:pt x="166" y="1989"/>
                  </a:lnTo>
                  <a:lnTo>
                    <a:pt x="173" y="1982"/>
                  </a:lnTo>
                  <a:lnTo>
                    <a:pt x="208" y="2014"/>
                  </a:lnTo>
                  <a:close/>
                  <a:moveTo>
                    <a:pt x="101" y="1970"/>
                  </a:moveTo>
                  <a:lnTo>
                    <a:pt x="90" y="1941"/>
                  </a:lnTo>
                  <a:lnTo>
                    <a:pt x="85" y="1922"/>
                  </a:lnTo>
                  <a:lnTo>
                    <a:pt x="131" y="1909"/>
                  </a:lnTo>
                  <a:lnTo>
                    <a:pt x="135" y="1924"/>
                  </a:lnTo>
                  <a:lnTo>
                    <a:pt x="146" y="1952"/>
                  </a:lnTo>
                  <a:lnTo>
                    <a:pt x="101" y="1970"/>
                  </a:lnTo>
                  <a:close/>
                  <a:moveTo>
                    <a:pt x="72" y="1875"/>
                  </a:moveTo>
                  <a:lnTo>
                    <a:pt x="65" y="1845"/>
                  </a:lnTo>
                  <a:lnTo>
                    <a:pt x="62" y="1827"/>
                  </a:lnTo>
                  <a:lnTo>
                    <a:pt x="109" y="1818"/>
                  </a:lnTo>
                  <a:lnTo>
                    <a:pt x="112" y="1834"/>
                  </a:lnTo>
                  <a:lnTo>
                    <a:pt x="119" y="1864"/>
                  </a:lnTo>
                  <a:lnTo>
                    <a:pt x="72" y="1875"/>
                  </a:lnTo>
                  <a:close/>
                  <a:moveTo>
                    <a:pt x="53" y="1779"/>
                  </a:moveTo>
                  <a:lnTo>
                    <a:pt x="45" y="1732"/>
                  </a:lnTo>
                  <a:lnTo>
                    <a:pt x="92" y="1724"/>
                  </a:lnTo>
                  <a:lnTo>
                    <a:pt x="100" y="1771"/>
                  </a:lnTo>
                  <a:lnTo>
                    <a:pt x="53" y="1779"/>
                  </a:lnTo>
                  <a:close/>
                  <a:moveTo>
                    <a:pt x="38" y="1683"/>
                  </a:moveTo>
                  <a:lnTo>
                    <a:pt x="34" y="1649"/>
                  </a:lnTo>
                  <a:lnTo>
                    <a:pt x="32" y="1635"/>
                  </a:lnTo>
                  <a:lnTo>
                    <a:pt x="80" y="1630"/>
                  </a:lnTo>
                  <a:lnTo>
                    <a:pt x="81" y="1643"/>
                  </a:lnTo>
                  <a:lnTo>
                    <a:pt x="86" y="1677"/>
                  </a:lnTo>
                  <a:lnTo>
                    <a:pt x="38" y="1683"/>
                  </a:lnTo>
                  <a:close/>
                  <a:moveTo>
                    <a:pt x="27" y="1587"/>
                  </a:moveTo>
                  <a:lnTo>
                    <a:pt x="26" y="1572"/>
                  </a:lnTo>
                  <a:lnTo>
                    <a:pt x="23" y="1539"/>
                  </a:lnTo>
                  <a:lnTo>
                    <a:pt x="71" y="1535"/>
                  </a:lnTo>
                  <a:lnTo>
                    <a:pt x="73" y="1567"/>
                  </a:lnTo>
                  <a:lnTo>
                    <a:pt x="75" y="1582"/>
                  </a:lnTo>
                  <a:lnTo>
                    <a:pt x="27" y="1587"/>
                  </a:lnTo>
                  <a:close/>
                  <a:moveTo>
                    <a:pt x="19" y="1491"/>
                  </a:moveTo>
                  <a:lnTo>
                    <a:pt x="15" y="1443"/>
                  </a:lnTo>
                  <a:lnTo>
                    <a:pt x="63" y="1439"/>
                  </a:lnTo>
                  <a:lnTo>
                    <a:pt x="67" y="1487"/>
                  </a:lnTo>
                  <a:lnTo>
                    <a:pt x="19" y="1491"/>
                  </a:lnTo>
                  <a:close/>
                  <a:moveTo>
                    <a:pt x="11" y="1395"/>
                  </a:moveTo>
                  <a:lnTo>
                    <a:pt x="9" y="1347"/>
                  </a:lnTo>
                  <a:lnTo>
                    <a:pt x="57" y="1345"/>
                  </a:lnTo>
                  <a:lnTo>
                    <a:pt x="59" y="1392"/>
                  </a:lnTo>
                  <a:lnTo>
                    <a:pt x="11" y="1395"/>
                  </a:lnTo>
                  <a:close/>
                  <a:moveTo>
                    <a:pt x="7" y="1299"/>
                  </a:moveTo>
                  <a:lnTo>
                    <a:pt x="5" y="1251"/>
                  </a:lnTo>
                  <a:lnTo>
                    <a:pt x="53" y="1249"/>
                  </a:lnTo>
                  <a:lnTo>
                    <a:pt x="55" y="1297"/>
                  </a:lnTo>
                  <a:lnTo>
                    <a:pt x="7" y="1299"/>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2">
              <a:extLst>
                <a:ext uri="{FF2B5EF4-FFF2-40B4-BE49-F238E27FC236}">
                  <a16:creationId xmlns:a16="http://schemas.microsoft.com/office/drawing/2014/main" id="{961224C3-E34C-4292-AA49-9DCCB9632059}"/>
                </a:ext>
              </a:extLst>
            </p:cNvPr>
            <p:cNvSpPr>
              <a:spLocks noEditPoints="1"/>
            </p:cNvSpPr>
            <p:nvPr/>
          </p:nvSpPr>
          <p:spPr bwMode="auto">
            <a:xfrm>
              <a:off x="925" y="1176"/>
              <a:ext cx="299" cy="200"/>
            </a:xfrm>
            <a:custGeom>
              <a:avLst/>
              <a:gdLst>
                <a:gd name="T0" fmla="*/ 47 w 1114"/>
                <a:gd name="T1" fmla="*/ 356 h 686"/>
                <a:gd name="T2" fmla="*/ 2 w 1114"/>
                <a:gd name="T3" fmla="*/ 309 h 686"/>
                <a:gd name="T4" fmla="*/ 16 w 1114"/>
                <a:gd name="T5" fmla="*/ 256 h 686"/>
                <a:gd name="T6" fmla="*/ 55 w 1114"/>
                <a:gd name="T7" fmla="*/ 283 h 686"/>
                <a:gd name="T8" fmla="*/ 38 w 1114"/>
                <a:gd name="T9" fmla="*/ 213 h 686"/>
                <a:gd name="T10" fmla="*/ 73 w 1114"/>
                <a:gd name="T11" fmla="*/ 172 h 686"/>
                <a:gd name="T12" fmla="*/ 84 w 1114"/>
                <a:gd name="T13" fmla="*/ 229 h 686"/>
                <a:gd name="T14" fmla="*/ 111 w 1114"/>
                <a:gd name="T15" fmla="*/ 135 h 686"/>
                <a:gd name="T16" fmla="*/ 139 w 1114"/>
                <a:gd name="T17" fmla="*/ 174 h 686"/>
                <a:gd name="T18" fmla="*/ 238 w 1114"/>
                <a:gd name="T19" fmla="*/ 60 h 686"/>
                <a:gd name="T20" fmla="*/ 195 w 1114"/>
                <a:gd name="T21" fmla="*/ 81 h 686"/>
                <a:gd name="T22" fmla="*/ 347 w 1114"/>
                <a:gd name="T23" fmla="*/ 73 h 686"/>
                <a:gd name="T24" fmla="*/ 382 w 1114"/>
                <a:gd name="T25" fmla="*/ 17 h 686"/>
                <a:gd name="T26" fmla="*/ 390 w 1114"/>
                <a:gd name="T27" fmla="*/ 64 h 686"/>
                <a:gd name="T28" fmla="*/ 527 w 1114"/>
                <a:gd name="T29" fmla="*/ 0 h 686"/>
                <a:gd name="T30" fmla="*/ 479 w 1114"/>
                <a:gd name="T31" fmla="*/ 3 h 686"/>
                <a:gd name="T32" fmla="*/ 623 w 1114"/>
                <a:gd name="T33" fmla="*/ 51 h 686"/>
                <a:gd name="T34" fmla="*/ 677 w 1114"/>
                <a:gd name="T35" fmla="*/ 7 h 686"/>
                <a:gd name="T36" fmla="*/ 668 w 1114"/>
                <a:gd name="T37" fmla="*/ 55 h 686"/>
                <a:gd name="T38" fmla="*/ 820 w 1114"/>
                <a:gd name="T39" fmla="*/ 40 h 686"/>
                <a:gd name="T40" fmla="*/ 774 w 1114"/>
                <a:gd name="T41" fmla="*/ 25 h 686"/>
                <a:gd name="T42" fmla="*/ 890 w 1114"/>
                <a:gd name="T43" fmla="*/ 121 h 686"/>
                <a:gd name="T44" fmla="*/ 957 w 1114"/>
                <a:gd name="T45" fmla="*/ 103 h 686"/>
                <a:gd name="T46" fmla="*/ 929 w 1114"/>
                <a:gd name="T47" fmla="*/ 142 h 686"/>
                <a:gd name="T48" fmla="*/ 1068 w 1114"/>
                <a:gd name="T49" fmla="*/ 202 h 686"/>
                <a:gd name="T50" fmla="*/ 1035 w 1114"/>
                <a:gd name="T51" fmla="*/ 166 h 686"/>
                <a:gd name="T52" fmla="*/ 1105 w 1114"/>
                <a:gd name="T53" fmla="*/ 274 h 686"/>
                <a:gd name="T54" fmla="*/ 1058 w 1114"/>
                <a:gd name="T55" fmla="*/ 283 h 686"/>
                <a:gd name="T56" fmla="*/ 1093 w 1114"/>
                <a:gd name="T57" fmla="*/ 249 h 686"/>
                <a:gd name="T58" fmla="*/ 1059 w 1114"/>
                <a:gd name="T59" fmla="*/ 396 h 686"/>
                <a:gd name="T60" fmla="*/ 1084 w 1114"/>
                <a:gd name="T61" fmla="*/ 455 h 686"/>
                <a:gd name="T62" fmla="*/ 1054 w 1114"/>
                <a:gd name="T63" fmla="*/ 499 h 686"/>
                <a:gd name="T64" fmla="*/ 1029 w 1114"/>
                <a:gd name="T65" fmla="*/ 456 h 686"/>
                <a:gd name="T66" fmla="*/ 1021 w 1114"/>
                <a:gd name="T67" fmla="*/ 534 h 686"/>
                <a:gd name="T68" fmla="*/ 979 w 1114"/>
                <a:gd name="T69" fmla="*/ 566 h 686"/>
                <a:gd name="T70" fmla="*/ 983 w 1114"/>
                <a:gd name="T71" fmla="*/ 505 h 686"/>
                <a:gd name="T72" fmla="*/ 936 w 1114"/>
                <a:gd name="T73" fmla="*/ 595 h 686"/>
                <a:gd name="T74" fmla="*/ 915 w 1114"/>
                <a:gd name="T75" fmla="*/ 552 h 686"/>
                <a:gd name="T76" fmla="*/ 800 w 1114"/>
                <a:gd name="T77" fmla="*/ 651 h 686"/>
                <a:gd name="T78" fmla="*/ 846 w 1114"/>
                <a:gd name="T79" fmla="*/ 636 h 686"/>
                <a:gd name="T80" fmla="*/ 695 w 1114"/>
                <a:gd name="T81" fmla="*/ 626 h 686"/>
                <a:gd name="T82" fmla="*/ 653 w 1114"/>
                <a:gd name="T83" fmla="*/ 681 h 686"/>
                <a:gd name="T84" fmla="*/ 651 w 1114"/>
                <a:gd name="T85" fmla="*/ 633 h 686"/>
                <a:gd name="T86" fmla="*/ 507 w 1114"/>
                <a:gd name="T87" fmla="*/ 684 h 686"/>
                <a:gd name="T88" fmla="*/ 555 w 1114"/>
                <a:gd name="T89" fmla="*/ 686 h 686"/>
                <a:gd name="T90" fmla="*/ 408 w 1114"/>
                <a:gd name="T91" fmla="*/ 673 h 686"/>
                <a:gd name="T92" fmla="*/ 462 w 1114"/>
                <a:gd name="T93" fmla="*/ 633 h 686"/>
                <a:gd name="T94" fmla="*/ 343 w 1114"/>
                <a:gd name="T95" fmla="*/ 661 h 686"/>
                <a:gd name="T96" fmla="*/ 352 w 1114"/>
                <a:gd name="T97" fmla="*/ 614 h 686"/>
                <a:gd name="T98" fmla="*/ 266 w 1114"/>
                <a:gd name="T99" fmla="*/ 636 h 686"/>
                <a:gd name="T100" fmla="*/ 240 w 1114"/>
                <a:gd name="T101" fmla="*/ 573 h 686"/>
                <a:gd name="T102" fmla="*/ 266 w 1114"/>
                <a:gd name="T103" fmla="*/ 636 h 686"/>
                <a:gd name="T104" fmla="*/ 163 w 1114"/>
                <a:gd name="T105" fmla="*/ 588 h 686"/>
                <a:gd name="T106" fmla="*/ 192 w 1114"/>
                <a:gd name="T107" fmla="*/ 549 h 686"/>
                <a:gd name="T108" fmla="*/ 176 w 1114"/>
                <a:gd name="T109" fmla="*/ 595 h 686"/>
                <a:gd name="T110" fmla="*/ 94 w 1114"/>
                <a:gd name="T111" fmla="*/ 466 h 686"/>
                <a:gd name="T112" fmla="*/ 28 w 1114"/>
                <a:gd name="T113" fmla="*/ 454 h 686"/>
                <a:gd name="T114" fmla="*/ 71 w 1114"/>
                <a:gd name="T115" fmla="*/ 432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14" h="686">
                  <a:moveTo>
                    <a:pt x="8" y="411"/>
                  </a:moveTo>
                  <a:lnTo>
                    <a:pt x="0" y="364"/>
                  </a:lnTo>
                  <a:lnTo>
                    <a:pt x="47" y="356"/>
                  </a:lnTo>
                  <a:lnTo>
                    <a:pt x="55" y="403"/>
                  </a:lnTo>
                  <a:lnTo>
                    <a:pt x="8" y="411"/>
                  </a:lnTo>
                  <a:close/>
                  <a:moveTo>
                    <a:pt x="2" y="309"/>
                  </a:moveTo>
                  <a:lnTo>
                    <a:pt x="8" y="274"/>
                  </a:lnTo>
                  <a:cubicBezTo>
                    <a:pt x="8" y="272"/>
                    <a:pt x="9" y="270"/>
                    <a:pt x="10" y="267"/>
                  </a:cubicBezTo>
                  <a:lnTo>
                    <a:pt x="16" y="256"/>
                  </a:lnTo>
                  <a:lnTo>
                    <a:pt x="59" y="278"/>
                  </a:lnTo>
                  <a:lnTo>
                    <a:pt x="53" y="289"/>
                  </a:lnTo>
                  <a:lnTo>
                    <a:pt x="55" y="283"/>
                  </a:lnTo>
                  <a:lnTo>
                    <a:pt x="49" y="317"/>
                  </a:lnTo>
                  <a:lnTo>
                    <a:pt x="2" y="309"/>
                  </a:lnTo>
                  <a:close/>
                  <a:moveTo>
                    <a:pt x="38" y="213"/>
                  </a:moveTo>
                  <a:lnTo>
                    <a:pt x="41" y="207"/>
                  </a:lnTo>
                  <a:cubicBezTo>
                    <a:pt x="42" y="206"/>
                    <a:pt x="43" y="204"/>
                    <a:pt x="45" y="202"/>
                  </a:cubicBezTo>
                  <a:lnTo>
                    <a:pt x="73" y="172"/>
                  </a:lnTo>
                  <a:lnTo>
                    <a:pt x="108" y="204"/>
                  </a:lnTo>
                  <a:lnTo>
                    <a:pt x="80" y="235"/>
                  </a:lnTo>
                  <a:lnTo>
                    <a:pt x="84" y="229"/>
                  </a:lnTo>
                  <a:lnTo>
                    <a:pt x="81" y="235"/>
                  </a:lnTo>
                  <a:lnTo>
                    <a:pt x="38" y="213"/>
                  </a:lnTo>
                  <a:close/>
                  <a:moveTo>
                    <a:pt x="111" y="135"/>
                  </a:moveTo>
                  <a:lnTo>
                    <a:pt x="150" y="107"/>
                  </a:lnTo>
                  <a:lnTo>
                    <a:pt x="178" y="146"/>
                  </a:lnTo>
                  <a:lnTo>
                    <a:pt x="139" y="174"/>
                  </a:lnTo>
                  <a:lnTo>
                    <a:pt x="111" y="135"/>
                  </a:lnTo>
                  <a:close/>
                  <a:moveTo>
                    <a:pt x="195" y="81"/>
                  </a:moveTo>
                  <a:lnTo>
                    <a:pt x="238" y="60"/>
                  </a:lnTo>
                  <a:lnTo>
                    <a:pt x="259" y="103"/>
                  </a:lnTo>
                  <a:lnTo>
                    <a:pt x="216" y="124"/>
                  </a:lnTo>
                  <a:lnTo>
                    <a:pt x="195" y="81"/>
                  </a:lnTo>
                  <a:close/>
                  <a:moveTo>
                    <a:pt x="286" y="42"/>
                  </a:moveTo>
                  <a:lnTo>
                    <a:pt x="332" y="27"/>
                  </a:lnTo>
                  <a:lnTo>
                    <a:pt x="347" y="73"/>
                  </a:lnTo>
                  <a:lnTo>
                    <a:pt x="301" y="88"/>
                  </a:lnTo>
                  <a:lnTo>
                    <a:pt x="286" y="42"/>
                  </a:lnTo>
                  <a:close/>
                  <a:moveTo>
                    <a:pt x="382" y="17"/>
                  </a:moveTo>
                  <a:lnTo>
                    <a:pt x="429" y="9"/>
                  </a:lnTo>
                  <a:lnTo>
                    <a:pt x="437" y="56"/>
                  </a:lnTo>
                  <a:lnTo>
                    <a:pt x="390" y="64"/>
                  </a:lnTo>
                  <a:lnTo>
                    <a:pt x="382" y="17"/>
                  </a:lnTo>
                  <a:close/>
                  <a:moveTo>
                    <a:pt x="479" y="3"/>
                  </a:moveTo>
                  <a:lnTo>
                    <a:pt x="527" y="0"/>
                  </a:lnTo>
                  <a:lnTo>
                    <a:pt x="530" y="48"/>
                  </a:lnTo>
                  <a:lnTo>
                    <a:pt x="483" y="51"/>
                  </a:lnTo>
                  <a:lnTo>
                    <a:pt x="479" y="3"/>
                  </a:lnTo>
                  <a:close/>
                  <a:moveTo>
                    <a:pt x="578" y="0"/>
                  </a:moveTo>
                  <a:lnTo>
                    <a:pt x="626" y="3"/>
                  </a:lnTo>
                  <a:lnTo>
                    <a:pt x="623" y="51"/>
                  </a:lnTo>
                  <a:lnTo>
                    <a:pt x="575" y="48"/>
                  </a:lnTo>
                  <a:lnTo>
                    <a:pt x="578" y="0"/>
                  </a:lnTo>
                  <a:close/>
                  <a:moveTo>
                    <a:pt x="677" y="7"/>
                  </a:moveTo>
                  <a:lnTo>
                    <a:pt x="724" y="16"/>
                  </a:lnTo>
                  <a:lnTo>
                    <a:pt x="715" y="63"/>
                  </a:lnTo>
                  <a:lnTo>
                    <a:pt x="668" y="55"/>
                  </a:lnTo>
                  <a:lnTo>
                    <a:pt x="677" y="7"/>
                  </a:lnTo>
                  <a:close/>
                  <a:moveTo>
                    <a:pt x="774" y="25"/>
                  </a:moveTo>
                  <a:lnTo>
                    <a:pt x="820" y="40"/>
                  </a:lnTo>
                  <a:lnTo>
                    <a:pt x="805" y="86"/>
                  </a:lnTo>
                  <a:lnTo>
                    <a:pt x="759" y="71"/>
                  </a:lnTo>
                  <a:lnTo>
                    <a:pt x="774" y="25"/>
                  </a:lnTo>
                  <a:close/>
                  <a:moveTo>
                    <a:pt x="869" y="57"/>
                  </a:moveTo>
                  <a:lnTo>
                    <a:pt x="912" y="78"/>
                  </a:lnTo>
                  <a:lnTo>
                    <a:pt x="890" y="121"/>
                  </a:lnTo>
                  <a:lnTo>
                    <a:pt x="847" y="100"/>
                  </a:lnTo>
                  <a:lnTo>
                    <a:pt x="869" y="57"/>
                  </a:lnTo>
                  <a:close/>
                  <a:moveTo>
                    <a:pt x="957" y="103"/>
                  </a:moveTo>
                  <a:lnTo>
                    <a:pt x="996" y="131"/>
                  </a:lnTo>
                  <a:lnTo>
                    <a:pt x="968" y="170"/>
                  </a:lnTo>
                  <a:lnTo>
                    <a:pt x="929" y="142"/>
                  </a:lnTo>
                  <a:lnTo>
                    <a:pt x="957" y="103"/>
                  </a:lnTo>
                  <a:close/>
                  <a:moveTo>
                    <a:pt x="1035" y="166"/>
                  </a:moveTo>
                  <a:lnTo>
                    <a:pt x="1068" y="202"/>
                  </a:lnTo>
                  <a:lnTo>
                    <a:pt x="1032" y="234"/>
                  </a:lnTo>
                  <a:lnTo>
                    <a:pt x="1000" y="198"/>
                  </a:lnTo>
                  <a:lnTo>
                    <a:pt x="1035" y="166"/>
                  </a:lnTo>
                  <a:close/>
                  <a:moveTo>
                    <a:pt x="1093" y="249"/>
                  </a:moveTo>
                  <a:lnTo>
                    <a:pt x="1103" y="267"/>
                  </a:lnTo>
                  <a:cubicBezTo>
                    <a:pt x="1104" y="270"/>
                    <a:pt x="1105" y="272"/>
                    <a:pt x="1105" y="274"/>
                  </a:cubicBezTo>
                  <a:lnTo>
                    <a:pt x="1110" y="302"/>
                  </a:lnTo>
                  <a:lnTo>
                    <a:pt x="1062" y="310"/>
                  </a:lnTo>
                  <a:lnTo>
                    <a:pt x="1058" y="283"/>
                  </a:lnTo>
                  <a:lnTo>
                    <a:pt x="1060" y="289"/>
                  </a:lnTo>
                  <a:lnTo>
                    <a:pt x="1051" y="271"/>
                  </a:lnTo>
                  <a:lnTo>
                    <a:pt x="1093" y="249"/>
                  </a:lnTo>
                  <a:close/>
                  <a:moveTo>
                    <a:pt x="1114" y="357"/>
                  </a:moveTo>
                  <a:lnTo>
                    <a:pt x="1106" y="404"/>
                  </a:lnTo>
                  <a:lnTo>
                    <a:pt x="1059" y="396"/>
                  </a:lnTo>
                  <a:lnTo>
                    <a:pt x="1067" y="349"/>
                  </a:lnTo>
                  <a:lnTo>
                    <a:pt x="1114" y="357"/>
                  </a:lnTo>
                  <a:close/>
                  <a:moveTo>
                    <a:pt x="1084" y="455"/>
                  </a:moveTo>
                  <a:lnTo>
                    <a:pt x="1072" y="478"/>
                  </a:lnTo>
                  <a:cubicBezTo>
                    <a:pt x="1071" y="480"/>
                    <a:pt x="1070" y="482"/>
                    <a:pt x="1068" y="484"/>
                  </a:cubicBezTo>
                  <a:lnTo>
                    <a:pt x="1054" y="499"/>
                  </a:lnTo>
                  <a:lnTo>
                    <a:pt x="1019" y="467"/>
                  </a:lnTo>
                  <a:lnTo>
                    <a:pt x="1033" y="451"/>
                  </a:lnTo>
                  <a:lnTo>
                    <a:pt x="1029" y="456"/>
                  </a:lnTo>
                  <a:lnTo>
                    <a:pt x="1041" y="433"/>
                  </a:lnTo>
                  <a:lnTo>
                    <a:pt x="1084" y="455"/>
                  </a:lnTo>
                  <a:close/>
                  <a:moveTo>
                    <a:pt x="1021" y="534"/>
                  </a:moveTo>
                  <a:lnTo>
                    <a:pt x="1018" y="538"/>
                  </a:lnTo>
                  <a:cubicBezTo>
                    <a:pt x="1017" y="539"/>
                    <a:pt x="1016" y="540"/>
                    <a:pt x="1015" y="541"/>
                  </a:cubicBezTo>
                  <a:lnTo>
                    <a:pt x="979" y="566"/>
                  </a:lnTo>
                  <a:lnTo>
                    <a:pt x="951" y="528"/>
                  </a:lnTo>
                  <a:lnTo>
                    <a:pt x="986" y="502"/>
                  </a:lnTo>
                  <a:lnTo>
                    <a:pt x="983" y="505"/>
                  </a:lnTo>
                  <a:lnTo>
                    <a:pt x="986" y="502"/>
                  </a:lnTo>
                  <a:lnTo>
                    <a:pt x="1021" y="534"/>
                  </a:lnTo>
                  <a:close/>
                  <a:moveTo>
                    <a:pt x="936" y="595"/>
                  </a:moveTo>
                  <a:lnTo>
                    <a:pt x="893" y="616"/>
                  </a:lnTo>
                  <a:lnTo>
                    <a:pt x="872" y="573"/>
                  </a:lnTo>
                  <a:lnTo>
                    <a:pt x="915" y="552"/>
                  </a:lnTo>
                  <a:lnTo>
                    <a:pt x="936" y="595"/>
                  </a:lnTo>
                  <a:close/>
                  <a:moveTo>
                    <a:pt x="846" y="636"/>
                  </a:moveTo>
                  <a:lnTo>
                    <a:pt x="800" y="651"/>
                  </a:lnTo>
                  <a:lnTo>
                    <a:pt x="785" y="606"/>
                  </a:lnTo>
                  <a:lnTo>
                    <a:pt x="831" y="591"/>
                  </a:lnTo>
                  <a:lnTo>
                    <a:pt x="846" y="636"/>
                  </a:lnTo>
                  <a:close/>
                  <a:moveTo>
                    <a:pt x="751" y="665"/>
                  </a:moveTo>
                  <a:lnTo>
                    <a:pt x="704" y="674"/>
                  </a:lnTo>
                  <a:lnTo>
                    <a:pt x="695" y="626"/>
                  </a:lnTo>
                  <a:lnTo>
                    <a:pt x="742" y="617"/>
                  </a:lnTo>
                  <a:lnTo>
                    <a:pt x="751" y="665"/>
                  </a:lnTo>
                  <a:close/>
                  <a:moveTo>
                    <a:pt x="653" y="681"/>
                  </a:moveTo>
                  <a:lnTo>
                    <a:pt x="605" y="684"/>
                  </a:lnTo>
                  <a:lnTo>
                    <a:pt x="603" y="636"/>
                  </a:lnTo>
                  <a:lnTo>
                    <a:pt x="651" y="633"/>
                  </a:lnTo>
                  <a:lnTo>
                    <a:pt x="653" y="681"/>
                  </a:lnTo>
                  <a:close/>
                  <a:moveTo>
                    <a:pt x="555" y="686"/>
                  </a:moveTo>
                  <a:lnTo>
                    <a:pt x="507" y="684"/>
                  </a:lnTo>
                  <a:lnTo>
                    <a:pt x="509" y="636"/>
                  </a:lnTo>
                  <a:lnTo>
                    <a:pt x="557" y="638"/>
                  </a:lnTo>
                  <a:lnTo>
                    <a:pt x="555" y="686"/>
                  </a:lnTo>
                  <a:close/>
                  <a:moveTo>
                    <a:pt x="459" y="681"/>
                  </a:moveTo>
                  <a:lnTo>
                    <a:pt x="447" y="680"/>
                  </a:lnTo>
                  <a:lnTo>
                    <a:pt x="408" y="673"/>
                  </a:lnTo>
                  <a:lnTo>
                    <a:pt x="417" y="626"/>
                  </a:lnTo>
                  <a:lnTo>
                    <a:pt x="450" y="633"/>
                  </a:lnTo>
                  <a:lnTo>
                    <a:pt x="462" y="633"/>
                  </a:lnTo>
                  <a:lnTo>
                    <a:pt x="459" y="681"/>
                  </a:lnTo>
                  <a:close/>
                  <a:moveTo>
                    <a:pt x="361" y="664"/>
                  </a:moveTo>
                  <a:lnTo>
                    <a:pt x="343" y="661"/>
                  </a:lnTo>
                  <a:lnTo>
                    <a:pt x="312" y="651"/>
                  </a:lnTo>
                  <a:lnTo>
                    <a:pt x="327" y="605"/>
                  </a:lnTo>
                  <a:lnTo>
                    <a:pt x="352" y="614"/>
                  </a:lnTo>
                  <a:lnTo>
                    <a:pt x="370" y="617"/>
                  </a:lnTo>
                  <a:lnTo>
                    <a:pt x="361" y="664"/>
                  </a:lnTo>
                  <a:close/>
                  <a:moveTo>
                    <a:pt x="266" y="636"/>
                  </a:moveTo>
                  <a:lnTo>
                    <a:pt x="249" y="630"/>
                  </a:lnTo>
                  <a:lnTo>
                    <a:pt x="219" y="616"/>
                  </a:lnTo>
                  <a:lnTo>
                    <a:pt x="240" y="573"/>
                  </a:lnTo>
                  <a:lnTo>
                    <a:pt x="264" y="585"/>
                  </a:lnTo>
                  <a:lnTo>
                    <a:pt x="281" y="590"/>
                  </a:lnTo>
                  <a:lnTo>
                    <a:pt x="266" y="636"/>
                  </a:lnTo>
                  <a:close/>
                  <a:moveTo>
                    <a:pt x="176" y="595"/>
                  </a:moveTo>
                  <a:lnTo>
                    <a:pt x="167" y="590"/>
                  </a:lnTo>
                  <a:cubicBezTo>
                    <a:pt x="166" y="589"/>
                    <a:pt x="164" y="589"/>
                    <a:pt x="163" y="588"/>
                  </a:cubicBezTo>
                  <a:lnTo>
                    <a:pt x="133" y="566"/>
                  </a:lnTo>
                  <a:lnTo>
                    <a:pt x="161" y="527"/>
                  </a:lnTo>
                  <a:lnTo>
                    <a:pt x="192" y="549"/>
                  </a:lnTo>
                  <a:lnTo>
                    <a:pt x="188" y="547"/>
                  </a:lnTo>
                  <a:lnTo>
                    <a:pt x="197" y="552"/>
                  </a:lnTo>
                  <a:lnTo>
                    <a:pt x="176" y="595"/>
                  </a:lnTo>
                  <a:close/>
                  <a:moveTo>
                    <a:pt x="91" y="534"/>
                  </a:moveTo>
                  <a:lnTo>
                    <a:pt x="59" y="499"/>
                  </a:lnTo>
                  <a:lnTo>
                    <a:pt x="94" y="466"/>
                  </a:lnTo>
                  <a:lnTo>
                    <a:pt x="126" y="501"/>
                  </a:lnTo>
                  <a:lnTo>
                    <a:pt x="91" y="534"/>
                  </a:lnTo>
                  <a:close/>
                  <a:moveTo>
                    <a:pt x="28" y="454"/>
                  </a:moveTo>
                  <a:lnTo>
                    <a:pt x="10" y="418"/>
                  </a:lnTo>
                  <a:lnTo>
                    <a:pt x="53" y="396"/>
                  </a:lnTo>
                  <a:lnTo>
                    <a:pt x="71" y="432"/>
                  </a:lnTo>
                  <a:lnTo>
                    <a:pt x="28" y="45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5">
              <a:extLst>
                <a:ext uri="{FF2B5EF4-FFF2-40B4-BE49-F238E27FC236}">
                  <a16:creationId xmlns:a16="http://schemas.microsoft.com/office/drawing/2014/main" id="{D7792E8F-8A24-419A-A043-896FAA61E7D0}"/>
                </a:ext>
              </a:extLst>
            </p:cNvPr>
            <p:cNvSpPr>
              <a:spLocks noEditPoints="1"/>
            </p:cNvSpPr>
            <p:nvPr/>
          </p:nvSpPr>
          <p:spPr bwMode="auto">
            <a:xfrm>
              <a:off x="158" y="1642"/>
              <a:ext cx="423" cy="569"/>
            </a:xfrm>
            <a:custGeom>
              <a:avLst/>
              <a:gdLst>
                <a:gd name="T0" fmla="*/ 212 w 1574"/>
                <a:gd name="T1" fmla="*/ 1951 h 1952"/>
                <a:gd name="T2" fmla="*/ 24 w 1574"/>
                <a:gd name="T3" fmla="*/ 1765 h 1952"/>
                <a:gd name="T4" fmla="*/ 357 w 1574"/>
                <a:gd name="T5" fmla="*/ 1762 h 1952"/>
                <a:gd name="T6" fmla="*/ 298 w 1574"/>
                <a:gd name="T7" fmla="*/ 1836 h 1952"/>
                <a:gd name="T8" fmla="*/ 125 w 1574"/>
                <a:gd name="T9" fmla="*/ 1751 h 1952"/>
                <a:gd name="T10" fmla="*/ 164 w 1574"/>
                <a:gd name="T11" fmla="*/ 1740 h 1952"/>
                <a:gd name="T12" fmla="*/ 466 w 1574"/>
                <a:gd name="T13" fmla="*/ 1681 h 1952"/>
                <a:gd name="T14" fmla="*/ 439 w 1574"/>
                <a:gd name="T15" fmla="*/ 1757 h 1952"/>
                <a:gd name="T16" fmla="*/ 437 w 1574"/>
                <a:gd name="T17" fmla="*/ 1701 h 1952"/>
                <a:gd name="T18" fmla="*/ 279 w 1574"/>
                <a:gd name="T19" fmla="*/ 1539 h 1952"/>
                <a:gd name="T20" fmla="*/ 204 w 1574"/>
                <a:gd name="T21" fmla="*/ 1503 h 1952"/>
                <a:gd name="T22" fmla="*/ 483 w 1574"/>
                <a:gd name="T23" fmla="*/ 1548 h 1952"/>
                <a:gd name="T24" fmla="*/ 544 w 1574"/>
                <a:gd name="T25" fmla="*/ 1472 h 1952"/>
                <a:gd name="T26" fmla="*/ 495 w 1574"/>
                <a:gd name="T27" fmla="*/ 1576 h 1952"/>
                <a:gd name="T28" fmla="*/ 415 w 1574"/>
                <a:gd name="T29" fmla="*/ 1390 h 1952"/>
                <a:gd name="T30" fmla="*/ 376 w 1574"/>
                <a:gd name="T31" fmla="*/ 1504 h 1952"/>
                <a:gd name="T32" fmla="*/ 659 w 1574"/>
                <a:gd name="T33" fmla="*/ 1356 h 1952"/>
                <a:gd name="T34" fmla="*/ 462 w 1574"/>
                <a:gd name="T35" fmla="*/ 1293 h 1952"/>
                <a:gd name="T36" fmla="*/ 544 w 1574"/>
                <a:gd name="T37" fmla="*/ 1235 h 1952"/>
                <a:gd name="T38" fmla="*/ 559 w 1574"/>
                <a:gd name="T39" fmla="*/ 1382 h 1952"/>
                <a:gd name="T40" fmla="*/ 640 w 1574"/>
                <a:gd name="T41" fmla="*/ 1308 h 1952"/>
                <a:gd name="T42" fmla="*/ 743 w 1574"/>
                <a:gd name="T43" fmla="*/ 1254 h 1952"/>
                <a:gd name="T44" fmla="*/ 533 w 1574"/>
                <a:gd name="T45" fmla="*/ 1207 h 1952"/>
                <a:gd name="T46" fmla="*/ 515 w 1574"/>
                <a:gd name="T47" fmla="*/ 1131 h 1952"/>
                <a:gd name="T48" fmla="*/ 606 w 1574"/>
                <a:gd name="T49" fmla="*/ 1109 h 1952"/>
                <a:gd name="T50" fmla="*/ 730 w 1574"/>
                <a:gd name="T51" fmla="*/ 1217 h 1952"/>
                <a:gd name="T52" fmla="*/ 806 w 1574"/>
                <a:gd name="T53" fmla="*/ 1162 h 1952"/>
                <a:gd name="T54" fmla="*/ 630 w 1574"/>
                <a:gd name="T55" fmla="*/ 1065 h 1952"/>
                <a:gd name="T56" fmla="*/ 614 w 1574"/>
                <a:gd name="T57" fmla="*/ 1015 h 1952"/>
                <a:gd name="T58" fmla="*/ 900 w 1574"/>
                <a:gd name="T59" fmla="*/ 938 h 1952"/>
                <a:gd name="T60" fmla="*/ 712 w 1574"/>
                <a:gd name="T61" fmla="*/ 997 h 1952"/>
                <a:gd name="T62" fmla="*/ 799 w 1574"/>
                <a:gd name="T63" fmla="*/ 916 h 1952"/>
                <a:gd name="T64" fmla="*/ 852 w 1574"/>
                <a:gd name="T65" fmla="*/ 1049 h 1952"/>
                <a:gd name="T66" fmla="*/ 1072 w 1574"/>
                <a:gd name="T67" fmla="*/ 807 h 1952"/>
                <a:gd name="T68" fmla="*/ 906 w 1574"/>
                <a:gd name="T69" fmla="*/ 744 h 1952"/>
                <a:gd name="T70" fmla="*/ 985 w 1574"/>
                <a:gd name="T71" fmla="*/ 924 h 1952"/>
                <a:gd name="T72" fmla="*/ 832 w 1574"/>
                <a:gd name="T73" fmla="*/ 792 h 1952"/>
                <a:gd name="T74" fmla="*/ 950 w 1574"/>
                <a:gd name="T75" fmla="*/ 709 h 1952"/>
                <a:gd name="T76" fmla="*/ 1183 w 1574"/>
                <a:gd name="T77" fmla="*/ 653 h 1952"/>
                <a:gd name="T78" fmla="*/ 987 w 1574"/>
                <a:gd name="T79" fmla="*/ 468 h 1952"/>
                <a:gd name="T80" fmla="*/ 1340 w 1574"/>
                <a:gd name="T81" fmla="*/ 348 h 1952"/>
                <a:gd name="T82" fmla="*/ 1152 w 1574"/>
                <a:gd name="T83" fmla="*/ 407 h 1952"/>
                <a:gd name="T84" fmla="*/ 1239 w 1574"/>
                <a:gd name="T85" fmla="*/ 326 h 1952"/>
                <a:gd name="T86" fmla="*/ 1292 w 1574"/>
                <a:gd name="T87" fmla="*/ 459 h 1952"/>
                <a:gd name="T88" fmla="*/ 1464 w 1574"/>
                <a:gd name="T89" fmla="*/ 281 h 1952"/>
                <a:gd name="T90" fmla="*/ 1380 w 1574"/>
                <a:gd name="T91" fmla="*/ 328 h 1952"/>
                <a:gd name="T92" fmla="*/ 1436 w 1574"/>
                <a:gd name="T93" fmla="*/ 251 h 1952"/>
                <a:gd name="T94" fmla="*/ 1294 w 1574"/>
                <a:gd name="T95" fmla="*/ 261 h 1952"/>
                <a:gd name="T96" fmla="*/ 1332 w 1574"/>
                <a:gd name="T97" fmla="*/ 141 h 1952"/>
                <a:gd name="T98" fmla="*/ 1336 w 1574"/>
                <a:gd name="T99" fmla="*/ 167 h 1952"/>
                <a:gd name="T100" fmla="*/ 1356 w 1574"/>
                <a:gd name="T101" fmla="*/ 227 h 1952"/>
                <a:gd name="T102" fmla="*/ 1569 w 1574"/>
                <a:gd name="T103" fmla="*/ 140 h 1952"/>
                <a:gd name="T104" fmla="*/ 1485 w 1574"/>
                <a:gd name="T105" fmla="*/ 187 h 1952"/>
                <a:gd name="T106" fmla="*/ 1541 w 1574"/>
                <a:gd name="T107" fmla="*/ 110 h 1952"/>
                <a:gd name="T108" fmla="*/ 1399 w 1574"/>
                <a:gd name="T109" fmla="*/ 119 h 1952"/>
                <a:gd name="T110" fmla="*/ 1437 w 1574"/>
                <a:gd name="T111" fmla="*/ 0 h 1952"/>
                <a:gd name="T112" fmla="*/ 1441 w 1574"/>
                <a:gd name="T113" fmla="*/ 26 h 1952"/>
                <a:gd name="T114" fmla="*/ 1461 w 1574"/>
                <a:gd name="T115" fmla="*/ 86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74" h="1952">
                  <a:moveTo>
                    <a:pt x="234" y="1921"/>
                  </a:moveTo>
                  <a:cubicBezTo>
                    <a:pt x="235" y="1922"/>
                    <a:pt x="236" y="1923"/>
                    <a:pt x="236" y="1924"/>
                  </a:cubicBezTo>
                  <a:cubicBezTo>
                    <a:pt x="236" y="1925"/>
                    <a:pt x="236" y="1926"/>
                    <a:pt x="236" y="1927"/>
                  </a:cubicBezTo>
                  <a:cubicBezTo>
                    <a:pt x="235" y="1929"/>
                    <a:pt x="235" y="1931"/>
                    <a:pt x="233" y="1933"/>
                  </a:cubicBezTo>
                  <a:cubicBezTo>
                    <a:pt x="232" y="1935"/>
                    <a:pt x="231" y="1937"/>
                    <a:pt x="229" y="1940"/>
                  </a:cubicBezTo>
                  <a:cubicBezTo>
                    <a:pt x="227" y="1943"/>
                    <a:pt x="225" y="1945"/>
                    <a:pt x="223" y="1947"/>
                  </a:cubicBezTo>
                  <a:cubicBezTo>
                    <a:pt x="221" y="1948"/>
                    <a:pt x="220" y="1950"/>
                    <a:pt x="219" y="1950"/>
                  </a:cubicBezTo>
                  <a:cubicBezTo>
                    <a:pt x="217" y="1951"/>
                    <a:pt x="216" y="1952"/>
                    <a:pt x="215" y="1952"/>
                  </a:cubicBezTo>
                  <a:cubicBezTo>
                    <a:pt x="214" y="1952"/>
                    <a:pt x="213" y="1951"/>
                    <a:pt x="212" y="1951"/>
                  </a:cubicBezTo>
                  <a:lnTo>
                    <a:pt x="2" y="1794"/>
                  </a:lnTo>
                  <a:cubicBezTo>
                    <a:pt x="1" y="1793"/>
                    <a:pt x="1" y="1792"/>
                    <a:pt x="1" y="1791"/>
                  </a:cubicBezTo>
                  <a:cubicBezTo>
                    <a:pt x="0" y="1790"/>
                    <a:pt x="0" y="1789"/>
                    <a:pt x="1" y="1788"/>
                  </a:cubicBezTo>
                  <a:cubicBezTo>
                    <a:pt x="1" y="1786"/>
                    <a:pt x="2" y="1784"/>
                    <a:pt x="3" y="1782"/>
                  </a:cubicBezTo>
                  <a:cubicBezTo>
                    <a:pt x="4" y="1780"/>
                    <a:pt x="6" y="1778"/>
                    <a:pt x="8" y="1775"/>
                  </a:cubicBezTo>
                  <a:cubicBezTo>
                    <a:pt x="10" y="1773"/>
                    <a:pt x="12" y="1770"/>
                    <a:pt x="13" y="1769"/>
                  </a:cubicBezTo>
                  <a:cubicBezTo>
                    <a:pt x="15" y="1767"/>
                    <a:pt x="17" y="1766"/>
                    <a:pt x="18" y="1765"/>
                  </a:cubicBezTo>
                  <a:cubicBezTo>
                    <a:pt x="19" y="1764"/>
                    <a:pt x="20" y="1764"/>
                    <a:pt x="21" y="1764"/>
                  </a:cubicBezTo>
                  <a:cubicBezTo>
                    <a:pt x="22" y="1764"/>
                    <a:pt x="23" y="1764"/>
                    <a:pt x="24" y="1765"/>
                  </a:cubicBezTo>
                  <a:lnTo>
                    <a:pt x="234" y="1921"/>
                  </a:lnTo>
                  <a:close/>
                  <a:moveTo>
                    <a:pt x="375" y="1733"/>
                  </a:moveTo>
                  <a:cubicBezTo>
                    <a:pt x="376" y="1734"/>
                    <a:pt x="376" y="1734"/>
                    <a:pt x="377" y="1735"/>
                  </a:cubicBezTo>
                  <a:cubicBezTo>
                    <a:pt x="377" y="1736"/>
                    <a:pt x="377" y="1737"/>
                    <a:pt x="377" y="1739"/>
                  </a:cubicBezTo>
                  <a:cubicBezTo>
                    <a:pt x="376" y="1740"/>
                    <a:pt x="376" y="1742"/>
                    <a:pt x="374" y="1744"/>
                  </a:cubicBezTo>
                  <a:cubicBezTo>
                    <a:pt x="373" y="1746"/>
                    <a:pt x="372" y="1748"/>
                    <a:pt x="370" y="1751"/>
                  </a:cubicBezTo>
                  <a:cubicBezTo>
                    <a:pt x="368" y="1754"/>
                    <a:pt x="366" y="1756"/>
                    <a:pt x="364" y="1757"/>
                  </a:cubicBezTo>
                  <a:cubicBezTo>
                    <a:pt x="363" y="1759"/>
                    <a:pt x="361" y="1760"/>
                    <a:pt x="360" y="1761"/>
                  </a:cubicBezTo>
                  <a:cubicBezTo>
                    <a:pt x="359" y="1762"/>
                    <a:pt x="358" y="1762"/>
                    <a:pt x="357" y="1762"/>
                  </a:cubicBezTo>
                  <a:cubicBezTo>
                    <a:pt x="356" y="1762"/>
                    <a:pt x="355" y="1762"/>
                    <a:pt x="354" y="1761"/>
                  </a:cubicBezTo>
                  <a:lnTo>
                    <a:pt x="265" y="1694"/>
                  </a:lnTo>
                  <a:cubicBezTo>
                    <a:pt x="256" y="1688"/>
                    <a:pt x="249" y="1683"/>
                    <a:pt x="242" y="1681"/>
                  </a:cubicBezTo>
                  <a:cubicBezTo>
                    <a:pt x="236" y="1678"/>
                    <a:pt x="230" y="1677"/>
                    <a:pt x="224" y="1677"/>
                  </a:cubicBezTo>
                  <a:cubicBezTo>
                    <a:pt x="219" y="1676"/>
                    <a:pt x="213" y="1677"/>
                    <a:pt x="208" y="1680"/>
                  </a:cubicBezTo>
                  <a:cubicBezTo>
                    <a:pt x="203" y="1683"/>
                    <a:pt x="198" y="1687"/>
                    <a:pt x="194" y="1692"/>
                  </a:cubicBezTo>
                  <a:cubicBezTo>
                    <a:pt x="189" y="1699"/>
                    <a:pt x="186" y="1708"/>
                    <a:pt x="186" y="1719"/>
                  </a:cubicBezTo>
                  <a:cubicBezTo>
                    <a:pt x="186" y="1729"/>
                    <a:pt x="188" y="1742"/>
                    <a:pt x="192" y="1757"/>
                  </a:cubicBezTo>
                  <a:lnTo>
                    <a:pt x="298" y="1836"/>
                  </a:lnTo>
                  <a:cubicBezTo>
                    <a:pt x="299" y="1837"/>
                    <a:pt x="299" y="1838"/>
                    <a:pt x="300" y="1839"/>
                  </a:cubicBezTo>
                  <a:cubicBezTo>
                    <a:pt x="300" y="1839"/>
                    <a:pt x="300" y="1841"/>
                    <a:pt x="300" y="1842"/>
                  </a:cubicBezTo>
                  <a:cubicBezTo>
                    <a:pt x="299" y="1843"/>
                    <a:pt x="299" y="1845"/>
                    <a:pt x="298" y="1847"/>
                  </a:cubicBezTo>
                  <a:cubicBezTo>
                    <a:pt x="296" y="1849"/>
                    <a:pt x="295" y="1851"/>
                    <a:pt x="293" y="1854"/>
                  </a:cubicBezTo>
                  <a:cubicBezTo>
                    <a:pt x="291" y="1857"/>
                    <a:pt x="289" y="1859"/>
                    <a:pt x="287" y="1861"/>
                  </a:cubicBezTo>
                  <a:cubicBezTo>
                    <a:pt x="286" y="1862"/>
                    <a:pt x="284" y="1863"/>
                    <a:pt x="283" y="1864"/>
                  </a:cubicBezTo>
                  <a:cubicBezTo>
                    <a:pt x="282" y="1865"/>
                    <a:pt x="281" y="1865"/>
                    <a:pt x="280" y="1865"/>
                  </a:cubicBezTo>
                  <a:cubicBezTo>
                    <a:pt x="279" y="1865"/>
                    <a:pt x="278" y="1865"/>
                    <a:pt x="277" y="1864"/>
                  </a:cubicBezTo>
                  <a:lnTo>
                    <a:pt x="125" y="1751"/>
                  </a:lnTo>
                  <a:cubicBezTo>
                    <a:pt x="124" y="1750"/>
                    <a:pt x="123" y="1749"/>
                    <a:pt x="123" y="1748"/>
                  </a:cubicBezTo>
                  <a:cubicBezTo>
                    <a:pt x="123" y="1748"/>
                    <a:pt x="123" y="1746"/>
                    <a:pt x="123" y="1745"/>
                  </a:cubicBezTo>
                  <a:cubicBezTo>
                    <a:pt x="123" y="1744"/>
                    <a:pt x="124" y="1742"/>
                    <a:pt x="125" y="1740"/>
                  </a:cubicBezTo>
                  <a:cubicBezTo>
                    <a:pt x="126" y="1739"/>
                    <a:pt x="127" y="1737"/>
                    <a:pt x="129" y="1734"/>
                  </a:cubicBezTo>
                  <a:cubicBezTo>
                    <a:pt x="131" y="1732"/>
                    <a:pt x="133" y="1730"/>
                    <a:pt x="134" y="1728"/>
                  </a:cubicBezTo>
                  <a:cubicBezTo>
                    <a:pt x="135" y="1727"/>
                    <a:pt x="137" y="1725"/>
                    <a:pt x="138" y="1725"/>
                  </a:cubicBezTo>
                  <a:cubicBezTo>
                    <a:pt x="139" y="1724"/>
                    <a:pt x="140" y="1724"/>
                    <a:pt x="141" y="1724"/>
                  </a:cubicBezTo>
                  <a:cubicBezTo>
                    <a:pt x="142" y="1724"/>
                    <a:pt x="143" y="1725"/>
                    <a:pt x="144" y="1725"/>
                  </a:cubicBezTo>
                  <a:lnTo>
                    <a:pt x="164" y="1740"/>
                  </a:lnTo>
                  <a:cubicBezTo>
                    <a:pt x="161" y="1725"/>
                    <a:pt x="160" y="1711"/>
                    <a:pt x="162" y="1699"/>
                  </a:cubicBezTo>
                  <a:cubicBezTo>
                    <a:pt x="164" y="1687"/>
                    <a:pt x="168" y="1677"/>
                    <a:pt x="174" y="1668"/>
                  </a:cubicBezTo>
                  <a:cubicBezTo>
                    <a:pt x="182" y="1658"/>
                    <a:pt x="190" y="1651"/>
                    <a:pt x="199" y="1647"/>
                  </a:cubicBezTo>
                  <a:cubicBezTo>
                    <a:pt x="207" y="1642"/>
                    <a:pt x="216" y="1640"/>
                    <a:pt x="225" y="1640"/>
                  </a:cubicBezTo>
                  <a:cubicBezTo>
                    <a:pt x="234" y="1640"/>
                    <a:pt x="243" y="1642"/>
                    <a:pt x="252" y="1646"/>
                  </a:cubicBezTo>
                  <a:cubicBezTo>
                    <a:pt x="261" y="1650"/>
                    <a:pt x="271" y="1656"/>
                    <a:pt x="282" y="1664"/>
                  </a:cubicBezTo>
                  <a:lnTo>
                    <a:pt x="375" y="1733"/>
                  </a:lnTo>
                  <a:close/>
                  <a:moveTo>
                    <a:pt x="441" y="1658"/>
                  </a:moveTo>
                  <a:cubicBezTo>
                    <a:pt x="452" y="1667"/>
                    <a:pt x="461" y="1674"/>
                    <a:pt x="466" y="1681"/>
                  </a:cubicBezTo>
                  <a:cubicBezTo>
                    <a:pt x="472" y="1688"/>
                    <a:pt x="476" y="1695"/>
                    <a:pt x="478" y="1702"/>
                  </a:cubicBezTo>
                  <a:cubicBezTo>
                    <a:pt x="480" y="1709"/>
                    <a:pt x="480" y="1717"/>
                    <a:pt x="478" y="1724"/>
                  </a:cubicBezTo>
                  <a:cubicBezTo>
                    <a:pt x="477" y="1732"/>
                    <a:pt x="473" y="1739"/>
                    <a:pt x="467" y="1747"/>
                  </a:cubicBezTo>
                  <a:cubicBezTo>
                    <a:pt x="464" y="1751"/>
                    <a:pt x="462" y="1754"/>
                    <a:pt x="459" y="1756"/>
                  </a:cubicBezTo>
                  <a:cubicBezTo>
                    <a:pt x="457" y="1758"/>
                    <a:pt x="455" y="1760"/>
                    <a:pt x="453" y="1761"/>
                  </a:cubicBezTo>
                  <a:cubicBezTo>
                    <a:pt x="452" y="1762"/>
                    <a:pt x="450" y="1762"/>
                    <a:pt x="449" y="1762"/>
                  </a:cubicBezTo>
                  <a:cubicBezTo>
                    <a:pt x="448" y="1762"/>
                    <a:pt x="447" y="1762"/>
                    <a:pt x="446" y="1761"/>
                  </a:cubicBezTo>
                  <a:cubicBezTo>
                    <a:pt x="445" y="1761"/>
                    <a:pt x="444" y="1760"/>
                    <a:pt x="443" y="1760"/>
                  </a:cubicBezTo>
                  <a:cubicBezTo>
                    <a:pt x="442" y="1759"/>
                    <a:pt x="440" y="1758"/>
                    <a:pt x="439" y="1757"/>
                  </a:cubicBezTo>
                  <a:cubicBezTo>
                    <a:pt x="437" y="1755"/>
                    <a:pt x="435" y="1754"/>
                    <a:pt x="434" y="1753"/>
                  </a:cubicBezTo>
                  <a:cubicBezTo>
                    <a:pt x="432" y="1751"/>
                    <a:pt x="431" y="1750"/>
                    <a:pt x="431" y="1749"/>
                  </a:cubicBezTo>
                  <a:cubicBezTo>
                    <a:pt x="430" y="1748"/>
                    <a:pt x="430" y="1747"/>
                    <a:pt x="430" y="1746"/>
                  </a:cubicBezTo>
                  <a:cubicBezTo>
                    <a:pt x="430" y="1746"/>
                    <a:pt x="430" y="1745"/>
                    <a:pt x="431" y="1744"/>
                  </a:cubicBezTo>
                  <a:cubicBezTo>
                    <a:pt x="431" y="1743"/>
                    <a:pt x="432" y="1742"/>
                    <a:pt x="434" y="1740"/>
                  </a:cubicBezTo>
                  <a:cubicBezTo>
                    <a:pt x="436" y="1739"/>
                    <a:pt x="438" y="1736"/>
                    <a:pt x="440" y="1734"/>
                  </a:cubicBezTo>
                  <a:cubicBezTo>
                    <a:pt x="442" y="1730"/>
                    <a:pt x="444" y="1726"/>
                    <a:pt x="445" y="1723"/>
                  </a:cubicBezTo>
                  <a:cubicBezTo>
                    <a:pt x="446" y="1719"/>
                    <a:pt x="446" y="1716"/>
                    <a:pt x="445" y="1712"/>
                  </a:cubicBezTo>
                  <a:cubicBezTo>
                    <a:pt x="443" y="1709"/>
                    <a:pt x="441" y="1705"/>
                    <a:pt x="437" y="1701"/>
                  </a:cubicBezTo>
                  <a:cubicBezTo>
                    <a:pt x="434" y="1697"/>
                    <a:pt x="428" y="1692"/>
                    <a:pt x="420" y="1686"/>
                  </a:cubicBezTo>
                  <a:lnTo>
                    <a:pt x="261" y="1568"/>
                  </a:lnTo>
                  <a:cubicBezTo>
                    <a:pt x="260" y="1567"/>
                    <a:pt x="260" y="1567"/>
                    <a:pt x="259" y="1566"/>
                  </a:cubicBezTo>
                  <a:cubicBezTo>
                    <a:pt x="259" y="1565"/>
                    <a:pt x="259" y="1564"/>
                    <a:pt x="259" y="1562"/>
                  </a:cubicBezTo>
                  <a:cubicBezTo>
                    <a:pt x="260" y="1561"/>
                    <a:pt x="260" y="1559"/>
                    <a:pt x="262" y="1557"/>
                  </a:cubicBezTo>
                  <a:cubicBezTo>
                    <a:pt x="263" y="1555"/>
                    <a:pt x="264" y="1553"/>
                    <a:pt x="266" y="1550"/>
                  </a:cubicBezTo>
                  <a:cubicBezTo>
                    <a:pt x="268" y="1547"/>
                    <a:pt x="270" y="1545"/>
                    <a:pt x="272" y="1544"/>
                  </a:cubicBezTo>
                  <a:cubicBezTo>
                    <a:pt x="273" y="1542"/>
                    <a:pt x="275" y="1541"/>
                    <a:pt x="276" y="1540"/>
                  </a:cubicBezTo>
                  <a:cubicBezTo>
                    <a:pt x="277" y="1539"/>
                    <a:pt x="278" y="1539"/>
                    <a:pt x="279" y="1539"/>
                  </a:cubicBezTo>
                  <a:cubicBezTo>
                    <a:pt x="280" y="1539"/>
                    <a:pt x="281" y="1539"/>
                    <a:pt x="282" y="1540"/>
                  </a:cubicBezTo>
                  <a:lnTo>
                    <a:pt x="441" y="1658"/>
                  </a:lnTo>
                  <a:close/>
                  <a:moveTo>
                    <a:pt x="233" y="1498"/>
                  </a:moveTo>
                  <a:cubicBezTo>
                    <a:pt x="239" y="1503"/>
                    <a:pt x="243" y="1508"/>
                    <a:pt x="244" y="1512"/>
                  </a:cubicBezTo>
                  <a:cubicBezTo>
                    <a:pt x="244" y="1516"/>
                    <a:pt x="242" y="1522"/>
                    <a:pt x="237" y="1528"/>
                  </a:cubicBezTo>
                  <a:cubicBezTo>
                    <a:pt x="232" y="1535"/>
                    <a:pt x="228" y="1539"/>
                    <a:pt x="223" y="1539"/>
                  </a:cubicBezTo>
                  <a:cubicBezTo>
                    <a:pt x="219" y="1540"/>
                    <a:pt x="214" y="1538"/>
                    <a:pt x="208" y="1533"/>
                  </a:cubicBezTo>
                  <a:cubicBezTo>
                    <a:pt x="201" y="1528"/>
                    <a:pt x="198" y="1524"/>
                    <a:pt x="197" y="1519"/>
                  </a:cubicBezTo>
                  <a:cubicBezTo>
                    <a:pt x="196" y="1515"/>
                    <a:pt x="199" y="1510"/>
                    <a:pt x="204" y="1503"/>
                  </a:cubicBezTo>
                  <a:cubicBezTo>
                    <a:pt x="209" y="1496"/>
                    <a:pt x="213" y="1493"/>
                    <a:pt x="217" y="1492"/>
                  </a:cubicBezTo>
                  <a:cubicBezTo>
                    <a:pt x="221" y="1491"/>
                    <a:pt x="227" y="1494"/>
                    <a:pt x="233" y="1498"/>
                  </a:cubicBezTo>
                  <a:close/>
                  <a:moveTo>
                    <a:pt x="482" y="1416"/>
                  </a:moveTo>
                  <a:cubicBezTo>
                    <a:pt x="487" y="1419"/>
                    <a:pt x="489" y="1423"/>
                    <a:pt x="489" y="1426"/>
                  </a:cubicBezTo>
                  <a:cubicBezTo>
                    <a:pt x="490" y="1430"/>
                    <a:pt x="489" y="1433"/>
                    <a:pt x="487" y="1436"/>
                  </a:cubicBezTo>
                  <a:lnTo>
                    <a:pt x="412" y="1536"/>
                  </a:lnTo>
                  <a:cubicBezTo>
                    <a:pt x="420" y="1542"/>
                    <a:pt x="429" y="1547"/>
                    <a:pt x="437" y="1551"/>
                  </a:cubicBezTo>
                  <a:cubicBezTo>
                    <a:pt x="445" y="1554"/>
                    <a:pt x="453" y="1555"/>
                    <a:pt x="460" y="1555"/>
                  </a:cubicBezTo>
                  <a:cubicBezTo>
                    <a:pt x="468" y="1555"/>
                    <a:pt x="476" y="1552"/>
                    <a:pt x="483" y="1548"/>
                  </a:cubicBezTo>
                  <a:cubicBezTo>
                    <a:pt x="490" y="1544"/>
                    <a:pt x="497" y="1537"/>
                    <a:pt x="504" y="1528"/>
                  </a:cubicBezTo>
                  <a:cubicBezTo>
                    <a:pt x="510" y="1520"/>
                    <a:pt x="514" y="1513"/>
                    <a:pt x="517" y="1507"/>
                  </a:cubicBezTo>
                  <a:cubicBezTo>
                    <a:pt x="520" y="1500"/>
                    <a:pt x="522" y="1494"/>
                    <a:pt x="524" y="1489"/>
                  </a:cubicBezTo>
                  <a:cubicBezTo>
                    <a:pt x="526" y="1484"/>
                    <a:pt x="527" y="1480"/>
                    <a:pt x="528" y="1476"/>
                  </a:cubicBezTo>
                  <a:cubicBezTo>
                    <a:pt x="528" y="1473"/>
                    <a:pt x="529" y="1470"/>
                    <a:pt x="530" y="1469"/>
                  </a:cubicBezTo>
                  <a:cubicBezTo>
                    <a:pt x="531" y="1468"/>
                    <a:pt x="532" y="1467"/>
                    <a:pt x="532" y="1467"/>
                  </a:cubicBezTo>
                  <a:cubicBezTo>
                    <a:pt x="533" y="1467"/>
                    <a:pt x="534" y="1467"/>
                    <a:pt x="535" y="1467"/>
                  </a:cubicBezTo>
                  <a:cubicBezTo>
                    <a:pt x="536" y="1467"/>
                    <a:pt x="538" y="1468"/>
                    <a:pt x="539" y="1469"/>
                  </a:cubicBezTo>
                  <a:cubicBezTo>
                    <a:pt x="541" y="1469"/>
                    <a:pt x="542" y="1471"/>
                    <a:pt x="544" y="1472"/>
                  </a:cubicBezTo>
                  <a:cubicBezTo>
                    <a:pt x="546" y="1473"/>
                    <a:pt x="547" y="1474"/>
                    <a:pt x="548" y="1475"/>
                  </a:cubicBezTo>
                  <a:cubicBezTo>
                    <a:pt x="549" y="1476"/>
                    <a:pt x="550" y="1477"/>
                    <a:pt x="551" y="1478"/>
                  </a:cubicBezTo>
                  <a:cubicBezTo>
                    <a:pt x="551" y="1479"/>
                    <a:pt x="552" y="1479"/>
                    <a:pt x="552" y="1480"/>
                  </a:cubicBezTo>
                  <a:cubicBezTo>
                    <a:pt x="553" y="1481"/>
                    <a:pt x="553" y="1482"/>
                    <a:pt x="553" y="1483"/>
                  </a:cubicBezTo>
                  <a:cubicBezTo>
                    <a:pt x="553" y="1484"/>
                    <a:pt x="553" y="1487"/>
                    <a:pt x="552" y="1491"/>
                  </a:cubicBezTo>
                  <a:cubicBezTo>
                    <a:pt x="551" y="1495"/>
                    <a:pt x="550" y="1500"/>
                    <a:pt x="547" y="1506"/>
                  </a:cubicBezTo>
                  <a:cubicBezTo>
                    <a:pt x="545" y="1512"/>
                    <a:pt x="542" y="1518"/>
                    <a:pt x="539" y="1526"/>
                  </a:cubicBezTo>
                  <a:cubicBezTo>
                    <a:pt x="535" y="1533"/>
                    <a:pt x="530" y="1540"/>
                    <a:pt x="525" y="1547"/>
                  </a:cubicBezTo>
                  <a:cubicBezTo>
                    <a:pt x="516" y="1560"/>
                    <a:pt x="506" y="1569"/>
                    <a:pt x="495" y="1576"/>
                  </a:cubicBezTo>
                  <a:cubicBezTo>
                    <a:pt x="485" y="1583"/>
                    <a:pt x="474" y="1587"/>
                    <a:pt x="462" y="1588"/>
                  </a:cubicBezTo>
                  <a:cubicBezTo>
                    <a:pt x="450" y="1590"/>
                    <a:pt x="438" y="1588"/>
                    <a:pt x="425" y="1583"/>
                  </a:cubicBezTo>
                  <a:cubicBezTo>
                    <a:pt x="412" y="1579"/>
                    <a:pt x="399" y="1572"/>
                    <a:pt x="385" y="1561"/>
                  </a:cubicBezTo>
                  <a:cubicBezTo>
                    <a:pt x="372" y="1552"/>
                    <a:pt x="362" y="1541"/>
                    <a:pt x="354" y="1530"/>
                  </a:cubicBezTo>
                  <a:cubicBezTo>
                    <a:pt x="346" y="1519"/>
                    <a:pt x="341" y="1507"/>
                    <a:pt x="338" y="1496"/>
                  </a:cubicBezTo>
                  <a:cubicBezTo>
                    <a:pt x="336" y="1484"/>
                    <a:pt x="336" y="1472"/>
                    <a:pt x="339" y="1460"/>
                  </a:cubicBezTo>
                  <a:cubicBezTo>
                    <a:pt x="342" y="1448"/>
                    <a:pt x="347" y="1437"/>
                    <a:pt x="355" y="1425"/>
                  </a:cubicBezTo>
                  <a:cubicBezTo>
                    <a:pt x="364" y="1414"/>
                    <a:pt x="374" y="1405"/>
                    <a:pt x="384" y="1399"/>
                  </a:cubicBezTo>
                  <a:cubicBezTo>
                    <a:pt x="394" y="1394"/>
                    <a:pt x="404" y="1391"/>
                    <a:pt x="415" y="1390"/>
                  </a:cubicBezTo>
                  <a:cubicBezTo>
                    <a:pt x="425" y="1389"/>
                    <a:pt x="436" y="1391"/>
                    <a:pt x="447" y="1395"/>
                  </a:cubicBezTo>
                  <a:cubicBezTo>
                    <a:pt x="457" y="1399"/>
                    <a:pt x="467" y="1405"/>
                    <a:pt x="477" y="1412"/>
                  </a:cubicBezTo>
                  <a:lnTo>
                    <a:pt x="482" y="1416"/>
                  </a:lnTo>
                  <a:close/>
                  <a:moveTo>
                    <a:pt x="453" y="1438"/>
                  </a:moveTo>
                  <a:cubicBezTo>
                    <a:pt x="439" y="1427"/>
                    <a:pt x="425" y="1421"/>
                    <a:pt x="411" y="1422"/>
                  </a:cubicBezTo>
                  <a:cubicBezTo>
                    <a:pt x="398" y="1423"/>
                    <a:pt x="386" y="1430"/>
                    <a:pt x="376" y="1443"/>
                  </a:cubicBezTo>
                  <a:cubicBezTo>
                    <a:pt x="371" y="1450"/>
                    <a:pt x="368" y="1457"/>
                    <a:pt x="367" y="1464"/>
                  </a:cubicBezTo>
                  <a:cubicBezTo>
                    <a:pt x="365" y="1471"/>
                    <a:pt x="365" y="1478"/>
                    <a:pt x="367" y="1485"/>
                  </a:cubicBezTo>
                  <a:cubicBezTo>
                    <a:pt x="369" y="1492"/>
                    <a:pt x="372" y="1498"/>
                    <a:pt x="376" y="1504"/>
                  </a:cubicBezTo>
                  <a:cubicBezTo>
                    <a:pt x="380" y="1511"/>
                    <a:pt x="385" y="1516"/>
                    <a:pt x="391" y="1521"/>
                  </a:cubicBezTo>
                  <a:lnTo>
                    <a:pt x="453" y="1438"/>
                  </a:lnTo>
                  <a:close/>
                  <a:moveTo>
                    <a:pt x="651" y="1314"/>
                  </a:moveTo>
                  <a:cubicBezTo>
                    <a:pt x="653" y="1315"/>
                    <a:pt x="655" y="1317"/>
                    <a:pt x="656" y="1318"/>
                  </a:cubicBezTo>
                  <a:cubicBezTo>
                    <a:pt x="657" y="1319"/>
                    <a:pt x="658" y="1320"/>
                    <a:pt x="659" y="1321"/>
                  </a:cubicBezTo>
                  <a:cubicBezTo>
                    <a:pt x="660" y="1322"/>
                    <a:pt x="660" y="1323"/>
                    <a:pt x="661" y="1324"/>
                  </a:cubicBezTo>
                  <a:cubicBezTo>
                    <a:pt x="661" y="1325"/>
                    <a:pt x="662" y="1327"/>
                    <a:pt x="662" y="1329"/>
                  </a:cubicBezTo>
                  <a:cubicBezTo>
                    <a:pt x="662" y="1332"/>
                    <a:pt x="662" y="1335"/>
                    <a:pt x="662" y="1340"/>
                  </a:cubicBezTo>
                  <a:cubicBezTo>
                    <a:pt x="661" y="1345"/>
                    <a:pt x="660" y="1350"/>
                    <a:pt x="659" y="1356"/>
                  </a:cubicBezTo>
                  <a:cubicBezTo>
                    <a:pt x="657" y="1361"/>
                    <a:pt x="655" y="1367"/>
                    <a:pt x="653" y="1373"/>
                  </a:cubicBezTo>
                  <a:cubicBezTo>
                    <a:pt x="650" y="1378"/>
                    <a:pt x="647" y="1384"/>
                    <a:pt x="643" y="1389"/>
                  </a:cubicBezTo>
                  <a:cubicBezTo>
                    <a:pt x="635" y="1400"/>
                    <a:pt x="626" y="1408"/>
                    <a:pt x="616" y="1414"/>
                  </a:cubicBezTo>
                  <a:cubicBezTo>
                    <a:pt x="606" y="1420"/>
                    <a:pt x="595" y="1423"/>
                    <a:pt x="584" y="1424"/>
                  </a:cubicBezTo>
                  <a:cubicBezTo>
                    <a:pt x="573" y="1424"/>
                    <a:pt x="561" y="1422"/>
                    <a:pt x="549" y="1418"/>
                  </a:cubicBezTo>
                  <a:cubicBezTo>
                    <a:pt x="536" y="1413"/>
                    <a:pt x="524" y="1406"/>
                    <a:pt x="510" y="1396"/>
                  </a:cubicBezTo>
                  <a:cubicBezTo>
                    <a:pt x="495" y="1385"/>
                    <a:pt x="484" y="1373"/>
                    <a:pt x="476" y="1362"/>
                  </a:cubicBezTo>
                  <a:cubicBezTo>
                    <a:pt x="468" y="1350"/>
                    <a:pt x="463" y="1338"/>
                    <a:pt x="461" y="1327"/>
                  </a:cubicBezTo>
                  <a:cubicBezTo>
                    <a:pt x="459" y="1315"/>
                    <a:pt x="459" y="1304"/>
                    <a:pt x="462" y="1293"/>
                  </a:cubicBezTo>
                  <a:cubicBezTo>
                    <a:pt x="465" y="1282"/>
                    <a:pt x="471" y="1271"/>
                    <a:pt x="478" y="1261"/>
                  </a:cubicBezTo>
                  <a:cubicBezTo>
                    <a:pt x="482" y="1257"/>
                    <a:pt x="486" y="1252"/>
                    <a:pt x="490" y="1248"/>
                  </a:cubicBezTo>
                  <a:cubicBezTo>
                    <a:pt x="494" y="1244"/>
                    <a:pt x="499" y="1241"/>
                    <a:pt x="503" y="1238"/>
                  </a:cubicBezTo>
                  <a:cubicBezTo>
                    <a:pt x="507" y="1236"/>
                    <a:pt x="511" y="1233"/>
                    <a:pt x="516" y="1232"/>
                  </a:cubicBezTo>
                  <a:cubicBezTo>
                    <a:pt x="520" y="1230"/>
                    <a:pt x="523" y="1229"/>
                    <a:pt x="525" y="1229"/>
                  </a:cubicBezTo>
                  <a:cubicBezTo>
                    <a:pt x="528" y="1229"/>
                    <a:pt x="529" y="1229"/>
                    <a:pt x="531" y="1229"/>
                  </a:cubicBezTo>
                  <a:cubicBezTo>
                    <a:pt x="532" y="1229"/>
                    <a:pt x="533" y="1229"/>
                    <a:pt x="534" y="1229"/>
                  </a:cubicBezTo>
                  <a:cubicBezTo>
                    <a:pt x="536" y="1230"/>
                    <a:pt x="537" y="1231"/>
                    <a:pt x="538" y="1231"/>
                  </a:cubicBezTo>
                  <a:cubicBezTo>
                    <a:pt x="540" y="1232"/>
                    <a:pt x="542" y="1234"/>
                    <a:pt x="544" y="1235"/>
                  </a:cubicBezTo>
                  <a:cubicBezTo>
                    <a:pt x="548" y="1238"/>
                    <a:pt x="551" y="1241"/>
                    <a:pt x="552" y="1243"/>
                  </a:cubicBezTo>
                  <a:cubicBezTo>
                    <a:pt x="553" y="1246"/>
                    <a:pt x="553" y="1248"/>
                    <a:pt x="552" y="1249"/>
                  </a:cubicBezTo>
                  <a:cubicBezTo>
                    <a:pt x="550" y="1251"/>
                    <a:pt x="548" y="1252"/>
                    <a:pt x="544" y="1253"/>
                  </a:cubicBezTo>
                  <a:cubicBezTo>
                    <a:pt x="541" y="1254"/>
                    <a:pt x="537" y="1255"/>
                    <a:pt x="532" y="1257"/>
                  </a:cubicBezTo>
                  <a:cubicBezTo>
                    <a:pt x="527" y="1258"/>
                    <a:pt x="522" y="1261"/>
                    <a:pt x="517" y="1264"/>
                  </a:cubicBezTo>
                  <a:cubicBezTo>
                    <a:pt x="511" y="1268"/>
                    <a:pt x="506" y="1273"/>
                    <a:pt x="501" y="1279"/>
                  </a:cubicBezTo>
                  <a:cubicBezTo>
                    <a:pt x="491" y="1293"/>
                    <a:pt x="489" y="1307"/>
                    <a:pt x="494" y="1322"/>
                  </a:cubicBezTo>
                  <a:cubicBezTo>
                    <a:pt x="499" y="1336"/>
                    <a:pt x="511" y="1351"/>
                    <a:pt x="531" y="1366"/>
                  </a:cubicBezTo>
                  <a:cubicBezTo>
                    <a:pt x="540" y="1373"/>
                    <a:pt x="550" y="1379"/>
                    <a:pt x="559" y="1382"/>
                  </a:cubicBezTo>
                  <a:cubicBezTo>
                    <a:pt x="567" y="1386"/>
                    <a:pt x="576" y="1388"/>
                    <a:pt x="583" y="1388"/>
                  </a:cubicBezTo>
                  <a:cubicBezTo>
                    <a:pt x="591" y="1388"/>
                    <a:pt x="598" y="1386"/>
                    <a:pt x="604" y="1383"/>
                  </a:cubicBezTo>
                  <a:cubicBezTo>
                    <a:pt x="610" y="1379"/>
                    <a:pt x="616" y="1374"/>
                    <a:pt x="621" y="1368"/>
                  </a:cubicBezTo>
                  <a:cubicBezTo>
                    <a:pt x="626" y="1361"/>
                    <a:pt x="629" y="1355"/>
                    <a:pt x="631" y="1348"/>
                  </a:cubicBezTo>
                  <a:cubicBezTo>
                    <a:pt x="632" y="1342"/>
                    <a:pt x="633" y="1336"/>
                    <a:pt x="633" y="1331"/>
                  </a:cubicBezTo>
                  <a:cubicBezTo>
                    <a:pt x="634" y="1325"/>
                    <a:pt x="634" y="1321"/>
                    <a:pt x="634" y="1317"/>
                  </a:cubicBezTo>
                  <a:cubicBezTo>
                    <a:pt x="633" y="1313"/>
                    <a:pt x="634" y="1310"/>
                    <a:pt x="635" y="1309"/>
                  </a:cubicBezTo>
                  <a:cubicBezTo>
                    <a:pt x="635" y="1308"/>
                    <a:pt x="636" y="1308"/>
                    <a:pt x="637" y="1308"/>
                  </a:cubicBezTo>
                  <a:cubicBezTo>
                    <a:pt x="638" y="1307"/>
                    <a:pt x="639" y="1307"/>
                    <a:pt x="640" y="1308"/>
                  </a:cubicBezTo>
                  <a:cubicBezTo>
                    <a:pt x="642" y="1308"/>
                    <a:pt x="643" y="1309"/>
                    <a:pt x="645" y="1310"/>
                  </a:cubicBezTo>
                  <a:cubicBezTo>
                    <a:pt x="647" y="1311"/>
                    <a:pt x="649" y="1312"/>
                    <a:pt x="651" y="1314"/>
                  </a:cubicBezTo>
                  <a:close/>
                  <a:moveTo>
                    <a:pt x="746" y="1212"/>
                  </a:moveTo>
                  <a:cubicBezTo>
                    <a:pt x="749" y="1215"/>
                    <a:pt x="751" y="1217"/>
                    <a:pt x="753" y="1219"/>
                  </a:cubicBezTo>
                  <a:cubicBezTo>
                    <a:pt x="755" y="1221"/>
                    <a:pt x="755" y="1222"/>
                    <a:pt x="756" y="1224"/>
                  </a:cubicBezTo>
                  <a:cubicBezTo>
                    <a:pt x="756" y="1225"/>
                    <a:pt x="756" y="1227"/>
                    <a:pt x="755" y="1230"/>
                  </a:cubicBezTo>
                  <a:cubicBezTo>
                    <a:pt x="755" y="1232"/>
                    <a:pt x="754" y="1235"/>
                    <a:pt x="753" y="1237"/>
                  </a:cubicBezTo>
                  <a:cubicBezTo>
                    <a:pt x="751" y="1240"/>
                    <a:pt x="750" y="1243"/>
                    <a:pt x="748" y="1246"/>
                  </a:cubicBezTo>
                  <a:cubicBezTo>
                    <a:pt x="747" y="1249"/>
                    <a:pt x="745" y="1251"/>
                    <a:pt x="743" y="1254"/>
                  </a:cubicBezTo>
                  <a:cubicBezTo>
                    <a:pt x="737" y="1262"/>
                    <a:pt x="731" y="1268"/>
                    <a:pt x="725" y="1272"/>
                  </a:cubicBezTo>
                  <a:cubicBezTo>
                    <a:pt x="718" y="1276"/>
                    <a:pt x="712" y="1278"/>
                    <a:pt x="705" y="1279"/>
                  </a:cubicBezTo>
                  <a:cubicBezTo>
                    <a:pt x="698" y="1279"/>
                    <a:pt x="691" y="1278"/>
                    <a:pt x="683" y="1275"/>
                  </a:cubicBezTo>
                  <a:cubicBezTo>
                    <a:pt x="675" y="1271"/>
                    <a:pt x="667" y="1266"/>
                    <a:pt x="658" y="1260"/>
                  </a:cubicBezTo>
                  <a:lnTo>
                    <a:pt x="569" y="1194"/>
                  </a:lnTo>
                  <a:lnTo>
                    <a:pt x="553" y="1215"/>
                  </a:lnTo>
                  <a:cubicBezTo>
                    <a:pt x="552" y="1217"/>
                    <a:pt x="550" y="1217"/>
                    <a:pt x="548" y="1217"/>
                  </a:cubicBezTo>
                  <a:cubicBezTo>
                    <a:pt x="545" y="1217"/>
                    <a:pt x="542" y="1215"/>
                    <a:pt x="538" y="1212"/>
                  </a:cubicBezTo>
                  <a:cubicBezTo>
                    <a:pt x="536" y="1210"/>
                    <a:pt x="534" y="1209"/>
                    <a:pt x="533" y="1207"/>
                  </a:cubicBezTo>
                  <a:cubicBezTo>
                    <a:pt x="531" y="1206"/>
                    <a:pt x="531" y="1205"/>
                    <a:pt x="530" y="1204"/>
                  </a:cubicBezTo>
                  <a:cubicBezTo>
                    <a:pt x="529" y="1202"/>
                    <a:pt x="529" y="1201"/>
                    <a:pt x="529" y="1200"/>
                  </a:cubicBezTo>
                  <a:cubicBezTo>
                    <a:pt x="529" y="1199"/>
                    <a:pt x="530" y="1198"/>
                    <a:pt x="530" y="1197"/>
                  </a:cubicBezTo>
                  <a:lnTo>
                    <a:pt x="546" y="1176"/>
                  </a:lnTo>
                  <a:lnTo>
                    <a:pt x="510" y="1149"/>
                  </a:lnTo>
                  <a:cubicBezTo>
                    <a:pt x="509" y="1149"/>
                    <a:pt x="509" y="1148"/>
                    <a:pt x="508" y="1147"/>
                  </a:cubicBezTo>
                  <a:cubicBezTo>
                    <a:pt x="508" y="1146"/>
                    <a:pt x="508" y="1145"/>
                    <a:pt x="508" y="1144"/>
                  </a:cubicBezTo>
                  <a:cubicBezTo>
                    <a:pt x="508" y="1142"/>
                    <a:pt x="509" y="1140"/>
                    <a:pt x="510" y="1138"/>
                  </a:cubicBezTo>
                  <a:cubicBezTo>
                    <a:pt x="511" y="1136"/>
                    <a:pt x="513" y="1134"/>
                    <a:pt x="515" y="1131"/>
                  </a:cubicBezTo>
                  <a:cubicBezTo>
                    <a:pt x="517" y="1129"/>
                    <a:pt x="519" y="1126"/>
                    <a:pt x="520" y="1125"/>
                  </a:cubicBezTo>
                  <a:cubicBezTo>
                    <a:pt x="522" y="1123"/>
                    <a:pt x="523" y="1122"/>
                    <a:pt x="525" y="1121"/>
                  </a:cubicBezTo>
                  <a:cubicBezTo>
                    <a:pt x="526" y="1121"/>
                    <a:pt x="527" y="1120"/>
                    <a:pt x="528" y="1120"/>
                  </a:cubicBezTo>
                  <a:cubicBezTo>
                    <a:pt x="529" y="1121"/>
                    <a:pt x="530" y="1121"/>
                    <a:pt x="531" y="1121"/>
                  </a:cubicBezTo>
                  <a:lnTo>
                    <a:pt x="567" y="1148"/>
                  </a:lnTo>
                  <a:lnTo>
                    <a:pt x="596" y="1109"/>
                  </a:lnTo>
                  <a:cubicBezTo>
                    <a:pt x="597" y="1108"/>
                    <a:pt x="598" y="1108"/>
                    <a:pt x="598" y="1107"/>
                  </a:cubicBezTo>
                  <a:cubicBezTo>
                    <a:pt x="599" y="1107"/>
                    <a:pt x="600" y="1107"/>
                    <a:pt x="602" y="1107"/>
                  </a:cubicBezTo>
                  <a:cubicBezTo>
                    <a:pt x="603" y="1107"/>
                    <a:pt x="605" y="1108"/>
                    <a:pt x="606" y="1109"/>
                  </a:cubicBezTo>
                  <a:cubicBezTo>
                    <a:pt x="608" y="1110"/>
                    <a:pt x="610" y="1111"/>
                    <a:pt x="612" y="1112"/>
                  </a:cubicBezTo>
                  <a:cubicBezTo>
                    <a:pt x="616" y="1115"/>
                    <a:pt x="619" y="1118"/>
                    <a:pt x="620" y="1121"/>
                  </a:cubicBezTo>
                  <a:cubicBezTo>
                    <a:pt x="621" y="1123"/>
                    <a:pt x="621" y="1125"/>
                    <a:pt x="619" y="1127"/>
                  </a:cubicBezTo>
                  <a:lnTo>
                    <a:pt x="590" y="1166"/>
                  </a:lnTo>
                  <a:lnTo>
                    <a:pt x="675" y="1229"/>
                  </a:lnTo>
                  <a:cubicBezTo>
                    <a:pt x="686" y="1237"/>
                    <a:pt x="695" y="1241"/>
                    <a:pt x="702" y="1242"/>
                  </a:cubicBezTo>
                  <a:cubicBezTo>
                    <a:pt x="710" y="1243"/>
                    <a:pt x="717" y="1239"/>
                    <a:pt x="723" y="1231"/>
                  </a:cubicBezTo>
                  <a:cubicBezTo>
                    <a:pt x="725" y="1229"/>
                    <a:pt x="726" y="1226"/>
                    <a:pt x="727" y="1224"/>
                  </a:cubicBezTo>
                  <a:cubicBezTo>
                    <a:pt x="728" y="1221"/>
                    <a:pt x="729" y="1219"/>
                    <a:pt x="730" y="1217"/>
                  </a:cubicBezTo>
                  <a:cubicBezTo>
                    <a:pt x="730" y="1215"/>
                    <a:pt x="731" y="1213"/>
                    <a:pt x="731" y="1212"/>
                  </a:cubicBezTo>
                  <a:cubicBezTo>
                    <a:pt x="731" y="1210"/>
                    <a:pt x="732" y="1209"/>
                    <a:pt x="732" y="1208"/>
                  </a:cubicBezTo>
                  <a:cubicBezTo>
                    <a:pt x="733" y="1208"/>
                    <a:pt x="733" y="1207"/>
                    <a:pt x="734" y="1207"/>
                  </a:cubicBezTo>
                  <a:cubicBezTo>
                    <a:pt x="735" y="1207"/>
                    <a:pt x="736" y="1207"/>
                    <a:pt x="737" y="1207"/>
                  </a:cubicBezTo>
                  <a:cubicBezTo>
                    <a:pt x="738" y="1207"/>
                    <a:pt x="739" y="1208"/>
                    <a:pt x="740" y="1209"/>
                  </a:cubicBezTo>
                  <a:cubicBezTo>
                    <a:pt x="742" y="1210"/>
                    <a:pt x="744" y="1211"/>
                    <a:pt x="746" y="1212"/>
                  </a:cubicBezTo>
                  <a:close/>
                  <a:moveTo>
                    <a:pt x="805" y="1156"/>
                  </a:moveTo>
                  <a:cubicBezTo>
                    <a:pt x="806" y="1157"/>
                    <a:pt x="806" y="1158"/>
                    <a:pt x="807" y="1159"/>
                  </a:cubicBezTo>
                  <a:cubicBezTo>
                    <a:pt x="807" y="1160"/>
                    <a:pt x="807" y="1161"/>
                    <a:pt x="806" y="1162"/>
                  </a:cubicBezTo>
                  <a:cubicBezTo>
                    <a:pt x="806" y="1163"/>
                    <a:pt x="805" y="1165"/>
                    <a:pt x="804" y="1167"/>
                  </a:cubicBezTo>
                  <a:cubicBezTo>
                    <a:pt x="803" y="1169"/>
                    <a:pt x="802" y="1171"/>
                    <a:pt x="800" y="1174"/>
                  </a:cubicBezTo>
                  <a:cubicBezTo>
                    <a:pt x="797" y="1177"/>
                    <a:pt x="796" y="1179"/>
                    <a:pt x="794" y="1181"/>
                  </a:cubicBezTo>
                  <a:cubicBezTo>
                    <a:pt x="793" y="1182"/>
                    <a:pt x="791" y="1184"/>
                    <a:pt x="790" y="1184"/>
                  </a:cubicBezTo>
                  <a:cubicBezTo>
                    <a:pt x="789" y="1185"/>
                    <a:pt x="788" y="1185"/>
                    <a:pt x="787" y="1185"/>
                  </a:cubicBezTo>
                  <a:cubicBezTo>
                    <a:pt x="786" y="1185"/>
                    <a:pt x="785" y="1185"/>
                    <a:pt x="784" y="1184"/>
                  </a:cubicBezTo>
                  <a:lnTo>
                    <a:pt x="632" y="1071"/>
                  </a:lnTo>
                  <a:cubicBezTo>
                    <a:pt x="631" y="1070"/>
                    <a:pt x="630" y="1069"/>
                    <a:pt x="630" y="1068"/>
                  </a:cubicBezTo>
                  <a:cubicBezTo>
                    <a:pt x="630" y="1068"/>
                    <a:pt x="630" y="1066"/>
                    <a:pt x="630" y="1065"/>
                  </a:cubicBezTo>
                  <a:cubicBezTo>
                    <a:pt x="630" y="1064"/>
                    <a:pt x="631" y="1062"/>
                    <a:pt x="632" y="1060"/>
                  </a:cubicBezTo>
                  <a:cubicBezTo>
                    <a:pt x="633" y="1058"/>
                    <a:pt x="635" y="1056"/>
                    <a:pt x="637" y="1053"/>
                  </a:cubicBezTo>
                  <a:cubicBezTo>
                    <a:pt x="639" y="1050"/>
                    <a:pt x="641" y="1048"/>
                    <a:pt x="642" y="1046"/>
                  </a:cubicBezTo>
                  <a:cubicBezTo>
                    <a:pt x="644" y="1045"/>
                    <a:pt x="645" y="1043"/>
                    <a:pt x="646" y="1043"/>
                  </a:cubicBezTo>
                  <a:cubicBezTo>
                    <a:pt x="648" y="1042"/>
                    <a:pt x="649" y="1042"/>
                    <a:pt x="650" y="1042"/>
                  </a:cubicBezTo>
                  <a:cubicBezTo>
                    <a:pt x="651" y="1042"/>
                    <a:pt x="652" y="1042"/>
                    <a:pt x="653" y="1043"/>
                  </a:cubicBezTo>
                  <a:lnTo>
                    <a:pt x="805" y="1156"/>
                  </a:lnTo>
                  <a:close/>
                  <a:moveTo>
                    <a:pt x="604" y="1001"/>
                  </a:moveTo>
                  <a:cubicBezTo>
                    <a:pt x="610" y="1006"/>
                    <a:pt x="614" y="1011"/>
                    <a:pt x="614" y="1015"/>
                  </a:cubicBezTo>
                  <a:cubicBezTo>
                    <a:pt x="615" y="1019"/>
                    <a:pt x="612" y="1025"/>
                    <a:pt x="607" y="1031"/>
                  </a:cubicBezTo>
                  <a:cubicBezTo>
                    <a:pt x="603" y="1038"/>
                    <a:pt x="598" y="1041"/>
                    <a:pt x="594" y="1042"/>
                  </a:cubicBezTo>
                  <a:cubicBezTo>
                    <a:pt x="590" y="1043"/>
                    <a:pt x="585" y="1041"/>
                    <a:pt x="578" y="1036"/>
                  </a:cubicBezTo>
                  <a:cubicBezTo>
                    <a:pt x="572" y="1031"/>
                    <a:pt x="568" y="1027"/>
                    <a:pt x="568" y="1022"/>
                  </a:cubicBezTo>
                  <a:cubicBezTo>
                    <a:pt x="567" y="1018"/>
                    <a:pt x="569" y="1013"/>
                    <a:pt x="574" y="1006"/>
                  </a:cubicBezTo>
                  <a:cubicBezTo>
                    <a:pt x="579" y="999"/>
                    <a:pt x="584" y="996"/>
                    <a:pt x="588" y="995"/>
                  </a:cubicBezTo>
                  <a:cubicBezTo>
                    <a:pt x="592" y="994"/>
                    <a:pt x="597" y="996"/>
                    <a:pt x="604" y="1001"/>
                  </a:cubicBezTo>
                  <a:close/>
                  <a:moveTo>
                    <a:pt x="869" y="908"/>
                  </a:moveTo>
                  <a:cubicBezTo>
                    <a:pt x="881" y="917"/>
                    <a:pt x="892" y="927"/>
                    <a:pt x="900" y="938"/>
                  </a:cubicBezTo>
                  <a:cubicBezTo>
                    <a:pt x="908" y="949"/>
                    <a:pt x="913" y="961"/>
                    <a:pt x="916" y="973"/>
                  </a:cubicBezTo>
                  <a:cubicBezTo>
                    <a:pt x="918" y="985"/>
                    <a:pt x="918" y="997"/>
                    <a:pt x="915" y="1010"/>
                  </a:cubicBezTo>
                  <a:cubicBezTo>
                    <a:pt x="912" y="1023"/>
                    <a:pt x="906" y="1036"/>
                    <a:pt x="896" y="1049"/>
                  </a:cubicBezTo>
                  <a:cubicBezTo>
                    <a:pt x="887" y="1062"/>
                    <a:pt x="877" y="1071"/>
                    <a:pt x="866" y="1078"/>
                  </a:cubicBezTo>
                  <a:cubicBezTo>
                    <a:pt x="856" y="1084"/>
                    <a:pt x="844" y="1088"/>
                    <a:pt x="833" y="1089"/>
                  </a:cubicBezTo>
                  <a:cubicBezTo>
                    <a:pt x="821" y="1090"/>
                    <a:pt x="809" y="1088"/>
                    <a:pt x="797" y="1083"/>
                  </a:cubicBezTo>
                  <a:cubicBezTo>
                    <a:pt x="784" y="1079"/>
                    <a:pt x="771" y="1072"/>
                    <a:pt x="759" y="1062"/>
                  </a:cubicBezTo>
                  <a:cubicBezTo>
                    <a:pt x="746" y="1053"/>
                    <a:pt x="736" y="1043"/>
                    <a:pt x="728" y="1032"/>
                  </a:cubicBezTo>
                  <a:cubicBezTo>
                    <a:pt x="720" y="1021"/>
                    <a:pt x="715" y="1009"/>
                    <a:pt x="712" y="997"/>
                  </a:cubicBezTo>
                  <a:cubicBezTo>
                    <a:pt x="709" y="985"/>
                    <a:pt x="709" y="973"/>
                    <a:pt x="712" y="960"/>
                  </a:cubicBezTo>
                  <a:cubicBezTo>
                    <a:pt x="715" y="947"/>
                    <a:pt x="722" y="934"/>
                    <a:pt x="731" y="921"/>
                  </a:cubicBezTo>
                  <a:cubicBezTo>
                    <a:pt x="741" y="909"/>
                    <a:pt x="751" y="899"/>
                    <a:pt x="761" y="893"/>
                  </a:cubicBezTo>
                  <a:cubicBezTo>
                    <a:pt x="772" y="886"/>
                    <a:pt x="783" y="882"/>
                    <a:pt x="795" y="881"/>
                  </a:cubicBezTo>
                  <a:cubicBezTo>
                    <a:pt x="807" y="880"/>
                    <a:pt x="819" y="882"/>
                    <a:pt x="831" y="887"/>
                  </a:cubicBezTo>
                  <a:cubicBezTo>
                    <a:pt x="844" y="891"/>
                    <a:pt x="856" y="898"/>
                    <a:pt x="869" y="908"/>
                  </a:cubicBezTo>
                  <a:close/>
                  <a:moveTo>
                    <a:pt x="849" y="938"/>
                  </a:moveTo>
                  <a:cubicBezTo>
                    <a:pt x="841" y="932"/>
                    <a:pt x="833" y="927"/>
                    <a:pt x="824" y="923"/>
                  </a:cubicBezTo>
                  <a:cubicBezTo>
                    <a:pt x="816" y="919"/>
                    <a:pt x="807" y="917"/>
                    <a:pt x="799" y="916"/>
                  </a:cubicBezTo>
                  <a:cubicBezTo>
                    <a:pt x="791" y="916"/>
                    <a:pt x="783" y="917"/>
                    <a:pt x="776" y="921"/>
                  </a:cubicBezTo>
                  <a:cubicBezTo>
                    <a:pt x="768" y="924"/>
                    <a:pt x="761" y="931"/>
                    <a:pt x="754" y="940"/>
                  </a:cubicBezTo>
                  <a:cubicBezTo>
                    <a:pt x="748" y="948"/>
                    <a:pt x="744" y="956"/>
                    <a:pt x="742" y="964"/>
                  </a:cubicBezTo>
                  <a:cubicBezTo>
                    <a:pt x="741" y="972"/>
                    <a:pt x="741" y="980"/>
                    <a:pt x="744" y="988"/>
                  </a:cubicBezTo>
                  <a:cubicBezTo>
                    <a:pt x="746" y="996"/>
                    <a:pt x="750" y="1004"/>
                    <a:pt x="756" y="1011"/>
                  </a:cubicBezTo>
                  <a:cubicBezTo>
                    <a:pt x="762" y="1018"/>
                    <a:pt x="770" y="1025"/>
                    <a:pt x="778" y="1032"/>
                  </a:cubicBezTo>
                  <a:cubicBezTo>
                    <a:pt x="787" y="1038"/>
                    <a:pt x="795" y="1043"/>
                    <a:pt x="804" y="1047"/>
                  </a:cubicBezTo>
                  <a:cubicBezTo>
                    <a:pt x="812" y="1051"/>
                    <a:pt x="820" y="1053"/>
                    <a:pt x="828" y="1054"/>
                  </a:cubicBezTo>
                  <a:cubicBezTo>
                    <a:pt x="837" y="1054"/>
                    <a:pt x="845" y="1053"/>
                    <a:pt x="852" y="1049"/>
                  </a:cubicBezTo>
                  <a:cubicBezTo>
                    <a:pt x="860" y="1045"/>
                    <a:pt x="867" y="1039"/>
                    <a:pt x="874" y="1030"/>
                  </a:cubicBezTo>
                  <a:cubicBezTo>
                    <a:pt x="880" y="1022"/>
                    <a:pt x="884" y="1014"/>
                    <a:pt x="885" y="1005"/>
                  </a:cubicBezTo>
                  <a:cubicBezTo>
                    <a:pt x="887" y="997"/>
                    <a:pt x="886" y="989"/>
                    <a:pt x="884" y="981"/>
                  </a:cubicBezTo>
                  <a:cubicBezTo>
                    <a:pt x="882" y="974"/>
                    <a:pt x="877" y="966"/>
                    <a:pt x="871" y="959"/>
                  </a:cubicBezTo>
                  <a:cubicBezTo>
                    <a:pt x="866" y="951"/>
                    <a:pt x="858" y="945"/>
                    <a:pt x="849" y="938"/>
                  </a:cubicBezTo>
                  <a:close/>
                  <a:moveTo>
                    <a:pt x="1073" y="797"/>
                  </a:moveTo>
                  <a:cubicBezTo>
                    <a:pt x="1074" y="797"/>
                    <a:pt x="1074" y="798"/>
                    <a:pt x="1075" y="799"/>
                  </a:cubicBezTo>
                  <a:cubicBezTo>
                    <a:pt x="1075" y="800"/>
                    <a:pt x="1075" y="801"/>
                    <a:pt x="1075" y="802"/>
                  </a:cubicBezTo>
                  <a:cubicBezTo>
                    <a:pt x="1074" y="804"/>
                    <a:pt x="1074" y="805"/>
                    <a:pt x="1072" y="807"/>
                  </a:cubicBezTo>
                  <a:cubicBezTo>
                    <a:pt x="1071" y="809"/>
                    <a:pt x="1070" y="812"/>
                    <a:pt x="1068" y="814"/>
                  </a:cubicBezTo>
                  <a:cubicBezTo>
                    <a:pt x="1066" y="817"/>
                    <a:pt x="1064" y="819"/>
                    <a:pt x="1062" y="821"/>
                  </a:cubicBezTo>
                  <a:cubicBezTo>
                    <a:pt x="1061" y="823"/>
                    <a:pt x="1059" y="824"/>
                    <a:pt x="1058" y="824"/>
                  </a:cubicBezTo>
                  <a:cubicBezTo>
                    <a:pt x="1057" y="825"/>
                    <a:pt x="1056" y="826"/>
                    <a:pt x="1055" y="825"/>
                  </a:cubicBezTo>
                  <a:cubicBezTo>
                    <a:pt x="1054" y="825"/>
                    <a:pt x="1053" y="825"/>
                    <a:pt x="1052" y="824"/>
                  </a:cubicBezTo>
                  <a:lnTo>
                    <a:pt x="963" y="758"/>
                  </a:lnTo>
                  <a:cubicBezTo>
                    <a:pt x="954" y="752"/>
                    <a:pt x="947" y="747"/>
                    <a:pt x="940" y="744"/>
                  </a:cubicBezTo>
                  <a:cubicBezTo>
                    <a:pt x="934" y="742"/>
                    <a:pt x="928" y="740"/>
                    <a:pt x="922" y="740"/>
                  </a:cubicBezTo>
                  <a:cubicBezTo>
                    <a:pt x="917" y="740"/>
                    <a:pt x="911" y="741"/>
                    <a:pt x="906" y="744"/>
                  </a:cubicBezTo>
                  <a:cubicBezTo>
                    <a:pt x="901" y="746"/>
                    <a:pt x="896" y="750"/>
                    <a:pt x="892" y="756"/>
                  </a:cubicBezTo>
                  <a:cubicBezTo>
                    <a:pt x="887" y="763"/>
                    <a:pt x="884" y="771"/>
                    <a:pt x="884" y="782"/>
                  </a:cubicBezTo>
                  <a:cubicBezTo>
                    <a:pt x="884" y="793"/>
                    <a:pt x="886" y="806"/>
                    <a:pt x="890" y="820"/>
                  </a:cubicBezTo>
                  <a:lnTo>
                    <a:pt x="996" y="900"/>
                  </a:lnTo>
                  <a:cubicBezTo>
                    <a:pt x="997" y="900"/>
                    <a:pt x="997" y="901"/>
                    <a:pt x="998" y="902"/>
                  </a:cubicBezTo>
                  <a:cubicBezTo>
                    <a:pt x="998" y="903"/>
                    <a:pt x="998" y="904"/>
                    <a:pt x="998" y="905"/>
                  </a:cubicBezTo>
                  <a:cubicBezTo>
                    <a:pt x="997" y="907"/>
                    <a:pt x="997" y="909"/>
                    <a:pt x="996" y="910"/>
                  </a:cubicBezTo>
                  <a:cubicBezTo>
                    <a:pt x="994" y="912"/>
                    <a:pt x="993" y="915"/>
                    <a:pt x="991" y="918"/>
                  </a:cubicBezTo>
                  <a:cubicBezTo>
                    <a:pt x="989" y="920"/>
                    <a:pt x="987" y="923"/>
                    <a:pt x="985" y="924"/>
                  </a:cubicBezTo>
                  <a:cubicBezTo>
                    <a:pt x="984" y="926"/>
                    <a:pt x="982" y="927"/>
                    <a:pt x="981" y="928"/>
                  </a:cubicBezTo>
                  <a:cubicBezTo>
                    <a:pt x="980" y="928"/>
                    <a:pt x="979" y="929"/>
                    <a:pt x="978" y="929"/>
                  </a:cubicBezTo>
                  <a:cubicBezTo>
                    <a:pt x="977" y="929"/>
                    <a:pt x="976" y="928"/>
                    <a:pt x="975" y="928"/>
                  </a:cubicBezTo>
                  <a:lnTo>
                    <a:pt x="823" y="814"/>
                  </a:lnTo>
                  <a:cubicBezTo>
                    <a:pt x="822" y="813"/>
                    <a:pt x="821" y="813"/>
                    <a:pt x="821" y="812"/>
                  </a:cubicBezTo>
                  <a:cubicBezTo>
                    <a:pt x="821" y="811"/>
                    <a:pt x="821" y="810"/>
                    <a:pt x="821" y="809"/>
                  </a:cubicBezTo>
                  <a:cubicBezTo>
                    <a:pt x="821" y="807"/>
                    <a:pt x="822" y="806"/>
                    <a:pt x="823" y="804"/>
                  </a:cubicBezTo>
                  <a:cubicBezTo>
                    <a:pt x="824" y="802"/>
                    <a:pt x="825" y="800"/>
                    <a:pt x="827" y="798"/>
                  </a:cubicBezTo>
                  <a:cubicBezTo>
                    <a:pt x="829" y="795"/>
                    <a:pt x="831" y="793"/>
                    <a:pt x="832" y="792"/>
                  </a:cubicBezTo>
                  <a:cubicBezTo>
                    <a:pt x="833" y="790"/>
                    <a:pt x="835" y="789"/>
                    <a:pt x="836" y="789"/>
                  </a:cubicBezTo>
                  <a:cubicBezTo>
                    <a:pt x="837" y="788"/>
                    <a:pt x="838" y="788"/>
                    <a:pt x="839" y="788"/>
                  </a:cubicBezTo>
                  <a:cubicBezTo>
                    <a:pt x="840" y="788"/>
                    <a:pt x="841" y="788"/>
                    <a:pt x="842" y="789"/>
                  </a:cubicBezTo>
                  <a:lnTo>
                    <a:pt x="862" y="804"/>
                  </a:lnTo>
                  <a:cubicBezTo>
                    <a:pt x="859" y="788"/>
                    <a:pt x="858" y="774"/>
                    <a:pt x="860" y="763"/>
                  </a:cubicBezTo>
                  <a:cubicBezTo>
                    <a:pt x="862" y="751"/>
                    <a:pt x="866" y="741"/>
                    <a:pt x="872" y="732"/>
                  </a:cubicBezTo>
                  <a:cubicBezTo>
                    <a:pt x="880" y="722"/>
                    <a:pt x="888" y="714"/>
                    <a:pt x="897" y="710"/>
                  </a:cubicBezTo>
                  <a:cubicBezTo>
                    <a:pt x="905" y="706"/>
                    <a:pt x="914" y="704"/>
                    <a:pt x="923" y="704"/>
                  </a:cubicBezTo>
                  <a:cubicBezTo>
                    <a:pt x="932" y="704"/>
                    <a:pt x="941" y="706"/>
                    <a:pt x="950" y="709"/>
                  </a:cubicBezTo>
                  <a:cubicBezTo>
                    <a:pt x="959" y="713"/>
                    <a:pt x="969" y="719"/>
                    <a:pt x="980" y="727"/>
                  </a:cubicBezTo>
                  <a:lnTo>
                    <a:pt x="1073" y="797"/>
                  </a:lnTo>
                  <a:close/>
                  <a:moveTo>
                    <a:pt x="1255" y="535"/>
                  </a:moveTo>
                  <a:cubicBezTo>
                    <a:pt x="1257" y="537"/>
                    <a:pt x="1259" y="538"/>
                    <a:pt x="1260" y="540"/>
                  </a:cubicBezTo>
                  <a:cubicBezTo>
                    <a:pt x="1261" y="541"/>
                    <a:pt x="1262" y="543"/>
                    <a:pt x="1263" y="544"/>
                  </a:cubicBezTo>
                  <a:cubicBezTo>
                    <a:pt x="1264" y="545"/>
                    <a:pt x="1264" y="546"/>
                    <a:pt x="1264" y="547"/>
                  </a:cubicBezTo>
                  <a:cubicBezTo>
                    <a:pt x="1264" y="549"/>
                    <a:pt x="1264" y="550"/>
                    <a:pt x="1263" y="551"/>
                  </a:cubicBezTo>
                  <a:lnTo>
                    <a:pt x="1191" y="647"/>
                  </a:lnTo>
                  <a:cubicBezTo>
                    <a:pt x="1189" y="650"/>
                    <a:pt x="1186" y="652"/>
                    <a:pt x="1183" y="653"/>
                  </a:cubicBezTo>
                  <a:cubicBezTo>
                    <a:pt x="1179" y="654"/>
                    <a:pt x="1175" y="653"/>
                    <a:pt x="1171" y="649"/>
                  </a:cubicBezTo>
                  <a:lnTo>
                    <a:pt x="968" y="498"/>
                  </a:lnTo>
                  <a:cubicBezTo>
                    <a:pt x="967" y="498"/>
                    <a:pt x="967" y="497"/>
                    <a:pt x="966" y="496"/>
                  </a:cubicBezTo>
                  <a:cubicBezTo>
                    <a:pt x="966" y="495"/>
                    <a:pt x="966" y="494"/>
                    <a:pt x="966" y="492"/>
                  </a:cubicBezTo>
                  <a:cubicBezTo>
                    <a:pt x="967" y="491"/>
                    <a:pt x="968" y="489"/>
                    <a:pt x="969" y="487"/>
                  </a:cubicBezTo>
                  <a:cubicBezTo>
                    <a:pt x="970" y="485"/>
                    <a:pt x="972" y="482"/>
                    <a:pt x="974" y="480"/>
                  </a:cubicBezTo>
                  <a:cubicBezTo>
                    <a:pt x="976" y="477"/>
                    <a:pt x="978" y="475"/>
                    <a:pt x="979" y="473"/>
                  </a:cubicBezTo>
                  <a:cubicBezTo>
                    <a:pt x="981" y="471"/>
                    <a:pt x="982" y="470"/>
                    <a:pt x="984" y="469"/>
                  </a:cubicBezTo>
                  <a:cubicBezTo>
                    <a:pt x="985" y="468"/>
                    <a:pt x="986" y="468"/>
                    <a:pt x="987" y="468"/>
                  </a:cubicBezTo>
                  <a:cubicBezTo>
                    <a:pt x="988" y="468"/>
                    <a:pt x="989" y="469"/>
                    <a:pt x="990" y="469"/>
                  </a:cubicBezTo>
                  <a:lnTo>
                    <a:pt x="1179" y="610"/>
                  </a:lnTo>
                  <a:lnTo>
                    <a:pt x="1238" y="532"/>
                  </a:lnTo>
                  <a:cubicBezTo>
                    <a:pt x="1238" y="531"/>
                    <a:pt x="1239" y="530"/>
                    <a:pt x="1240" y="530"/>
                  </a:cubicBezTo>
                  <a:cubicBezTo>
                    <a:pt x="1241" y="529"/>
                    <a:pt x="1243" y="529"/>
                    <a:pt x="1244" y="530"/>
                  </a:cubicBezTo>
                  <a:cubicBezTo>
                    <a:pt x="1245" y="530"/>
                    <a:pt x="1247" y="530"/>
                    <a:pt x="1249" y="531"/>
                  </a:cubicBezTo>
                  <a:cubicBezTo>
                    <a:pt x="1250" y="532"/>
                    <a:pt x="1252" y="534"/>
                    <a:pt x="1255" y="535"/>
                  </a:cubicBezTo>
                  <a:close/>
                  <a:moveTo>
                    <a:pt x="1309" y="318"/>
                  </a:moveTo>
                  <a:cubicBezTo>
                    <a:pt x="1321" y="327"/>
                    <a:pt x="1332" y="337"/>
                    <a:pt x="1340" y="348"/>
                  </a:cubicBezTo>
                  <a:cubicBezTo>
                    <a:pt x="1348" y="359"/>
                    <a:pt x="1353" y="371"/>
                    <a:pt x="1356" y="383"/>
                  </a:cubicBezTo>
                  <a:cubicBezTo>
                    <a:pt x="1358" y="395"/>
                    <a:pt x="1358" y="407"/>
                    <a:pt x="1355" y="420"/>
                  </a:cubicBezTo>
                  <a:cubicBezTo>
                    <a:pt x="1352" y="433"/>
                    <a:pt x="1346" y="446"/>
                    <a:pt x="1336" y="459"/>
                  </a:cubicBezTo>
                  <a:cubicBezTo>
                    <a:pt x="1327" y="471"/>
                    <a:pt x="1317" y="481"/>
                    <a:pt x="1306" y="487"/>
                  </a:cubicBezTo>
                  <a:cubicBezTo>
                    <a:pt x="1296" y="494"/>
                    <a:pt x="1284" y="498"/>
                    <a:pt x="1273" y="499"/>
                  </a:cubicBezTo>
                  <a:cubicBezTo>
                    <a:pt x="1261" y="500"/>
                    <a:pt x="1249" y="498"/>
                    <a:pt x="1236" y="493"/>
                  </a:cubicBezTo>
                  <a:cubicBezTo>
                    <a:pt x="1224" y="489"/>
                    <a:pt x="1211" y="482"/>
                    <a:pt x="1198" y="472"/>
                  </a:cubicBezTo>
                  <a:cubicBezTo>
                    <a:pt x="1186" y="463"/>
                    <a:pt x="1176" y="453"/>
                    <a:pt x="1168" y="442"/>
                  </a:cubicBezTo>
                  <a:cubicBezTo>
                    <a:pt x="1160" y="431"/>
                    <a:pt x="1154" y="419"/>
                    <a:pt x="1152" y="407"/>
                  </a:cubicBezTo>
                  <a:cubicBezTo>
                    <a:pt x="1149" y="395"/>
                    <a:pt x="1149" y="382"/>
                    <a:pt x="1152" y="370"/>
                  </a:cubicBezTo>
                  <a:cubicBezTo>
                    <a:pt x="1155" y="357"/>
                    <a:pt x="1162" y="344"/>
                    <a:pt x="1171" y="331"/>
                  </a:cubicBezTo>
                  <a:cubicBezTo>
                    <a:pt x="1181" y="319"/>
                    <a:pt x="1191" y="309"/>
                    <a:pt x="1201" y="302"/>
                  </a:cubicBezTo>
                  <a:cubicBezTo>
                    <a:pt x="1212" y="296"/>
                    <a:pt x="1223" y="292"/>
                    <a:pt x="1235" y="291"/>
                  </a:cubicBezTo>
                  <a:cubicBezTo>
                    <a:pt x="1247" y="290"/>
                    <a:pt x="1259" y="292"/>
                    <a:pt x="1271" y="297"/>
                  </a:cubicBezTo>
                  <a:cubicBezTo>
                    <a:pt x="1284" y="301"/>
                    <a:pt x="1296" y="308"/>
                    <a:pt x="1309" y="318"/>
                  </a:cubicBezTo>
                  <a:close/>
                  <a:moveTo>
                    <a:pt x="1289" y="348"/>
                  </a:moveTo>
                  <a:cubicBezTo>
                    <a:pt x="1281" y="342"/>
                    <a:pt x="1273" y="337"/>
                    <a:pt x="1264" y="333"/>
                  </a:cubicBezTo>
                  <a:cubicBezTo>
                    <a:pt x="1256" y="329"/>
                    <a:pt x="1247" y="327"/>
                    <a:pt x="1239" y="326"/>
                  </a:cubicBezTo>
                  <a:cubicBezTo>
                    <a:pt x="1231" y="325"/>
                    <a:pt x="1223" y="327"/>
                    <a:pt x="1215" y="331"/>
                  </a:cubicBezTo>
                  <a:cubicBezTo>
                    <a:pt x="1208" y="334"/>
                    <a:pt x="1201" y="341"/>
                    <a:pt x="1194" y="350"/>
                  </a:cubicBezTo>
                  <a:cubicBezTo>
                    <a:pt x="1188" y="358"/>
                    <a:pt x="1184" y="366"/>
                    <a:pt x="1182" y="374"/>
                  </a:cubicBezTo>
                  <a:cubicBezTo>
                    <a:pt x="1181" y="382"/>
                    <a:pt x="1181" y="390"/>
                    <a:pt x="1184" y="398"/>
                  </a:cubicBezTo>
                  <a:cubicBezTo>
                    <a:pt x="1186" y="406"/>
                    <a:pt x="1190" y="414"/>
                    <a:pt x="1196" y="421"/>
                  </a:cubicBezTo>
                  <a:cubicBezTo>
                    <a:pt x="1202" y="428"/>
                    <a:pt x="1210" y="435"/>
                    <a:pt x="1218" y="442"/>
                  </a:cubicBezTo>
                  <a:cubicBezTo>
                    <a:pt x="1227" y="448"/>
                    <a:pt x="1235" y="453"/>
                    <a:pt x="1243" y="457"/>
                  </a:cubicBezTo>
                  <a:cubicBezTo>
                    <a:pt x="1252" y="461"/>
                    <a:pt x="1260" y="463"/>
                    <a:pt x="1268" y="464"/>
                  </a:cubicBezTo>
                  <a:cubicBezTo>
                    <a:pt x="1276" y="464"/>
                    <a:pt x="1284" y="463"/>
                    <a:pt x="1292" y="459"/>
                  </a:cubicBezTo>
                  <a:cubicBezTo>
                    <a:pt x="1300" y="455"/>
                    <a:pt x="1307" y="449"/>
                    <a:pt x="1314" y="440"/>
                  </a:cubicBezTo>
                  <a:cubicBezTo>
                    <a:pt x="1320" y="432"/>
                    <a:pt x="1324" y="424"/>
                    <a:pt x="1325" y="415"/>
                  </a:cubicBezTo>
                  <a:cubicBezTo>
                    <a:pt x="1327" y="407"/>
                    <a:pt x="1326" y="399"/>
                    <a:pt x="1324" y="391"/>
                  </a:cubicBezTo>
                  <a:cubicBezTo>
                    <a:pt x="1322" y="383"/>
                    <a:pt x="1317" y="376"/>
                    <a:pt x="1311" y="369"/>
                  </a:cubicBezTo>
                  <a:cubicBezTo>
                    <a:pt x="1305" y="361"/>
                    <a:pt x="1298" y="354"/>
                    <a:pt x="1289" y="348"/>
                  </a:cubicBezTo>
                  <a:close/>
                  <a:moveTo>
                    <a:pt x="1445" y="211"/>
                  </a:moveTo>
                  <a:cubicBezTo>
                    <a:pt x="1453" y="217"/>
                    <a:pt x="1459" y="224"/>
                    <a:pt x="1462" y="231"/>
                  </a:cubicBezTo>
                  <a:cubicBezTo>
                    <a:pt x="1466" y="238"/>
                    <a:pt x="1468" y="246"/>
                    <a:pt x="1469" y="255"/>
                  </a:cubicBezTo>
                  <a:cubicBezTo>
                    <a:pt x="1469" y="263"/>
                    <a:pt x="1467" y="272"/>
                    <a:pt x="1464" y="281"/>
                  </a:cubicBezTo>
                  <a:cubicBezTo>
                    <a:pt x="1461" y="290"/>
                    <a:pt x="1456" y="298"/>
                    <a:pt x="1449" y="307"/>
                  </a:cubicBezTo>
                  <a:cubicBezTo>
                    <a:pt x="1445" y="313"/>
                    <a:pt x="1441" y="317"/>
                    <a:pt x="1436" y="322"/>
                  </a:cubicBezTo>
                  <a:cubicBezTo>
                    <a:pt x="1432" y="326"/>
                    <a:pt x="1428" y="330"/>
                    <a:pt x="1423" y="333"/>
                  </a:cubicBezTo>
                  <a:cubicBezTo>
                    <a:pt x="1419" y="335"/>
                    <a:pt x="1415" y="338"/>
                    <a:pt x="1412" y="339"/>
                  </a:cubicBezTo>
                  <a:cubicBezTo>
                    <a:pt x="1409" y="341"/>
                    <a:pt x="1406" y="342"/>
                    <a:pt x="1404" y="343"/>
                  </a:cubicBezTo>
                  <a:cubicBezTo>
                    <a:pt x="1402" y="343"/>
                    <a:pt x="1399" y="343"/>
                    <a:pt x="1397" y="342"/>
                  </a:cubicBezTo>
                  <a:cubicBezTo>
                    <a:pt x="1395" y="341"/>
                    <a:pt x="1392" y="339"/>
                    <a:pt x="1388" y="336"/>
                  </a:cubicBezTo>
                  <a:cubicBezTo>
                    <a:pt x="1386" y="335"/>
                    <a:pt x="1384" y="333"/>
                    <a:pt x="1383" y="332"/>
                  </a:cubicBezTo>
                  <a:cubicBezTo>
                    <a:pt x="1382" y="331"/>
                    <a:pt x="1381" y="330"/>
                    <a:pt x="1380" y="328"/>
                  </a:cubicBezTo>
                  <a:cubicBezTo>
                    <a:pt x="1379" y="327"/>
                    <a:pt x="1379" y="327"/>
                    <a:pt x="1379" y="326"/>
                  </a:cubicBezTo>
                  <a:cubicBezTo>
                    <a:pt x="1379" y="325"/>
                    <a:pt x="1380" y="324"/>
                    <a:pt x="1380" y="323"/>
                  </a:cubicBezTo>
                  <a:cubicBezTo>
                    <a:pt x="1381" y="322"/>
                    <a:pt x="1383" y="321"/>
                    <a:pt x="1386" y="319"/>
                  </a:cubicBezTo>
                  <a:cubicBezTo>
                    <a:pt x="1390" y="318"/>
                    <a:pt x="1394" y="316"/>
                    <a:pt x="1398" y="314"/>
                  </a:cubicBezTo>
                  <a:cubicBezTo>
                    <a:pt x="1403" y="312"/>
                    <a:pt x="1407" y="309"/>
                    <a:pt x="1413" y="305"/>
                  </a:cubicBezTo>
                  <a:cubicBezTo>
                    <a:pt x="1418" y="301"/>
                    <a:pt x="1423" y="296"/>
                    <a:pt x="1427" y="290"/>
                  </a:cubicBezTo>
                  <a:cubicBezTo>
                    <a:pt x="1431" y="285"/>
                    <a:pt x="1434" y="281"/>
                    <a:pt x="1435" y="276"/>
                  </a:cubicBezTo>
                  <a:cubicBezTo>
                    <a:pt x="1437" y="272"/>
                    <a:pt x="1438" y="267"/>
                    <a:pt x="1438" y="263"/>
                  </a:cubicBezTo>
                  <a:cubicBezTo>
                    <a:pt x="1438" y="258"/>
                    <a:pt x="1438" y="254"/>
                    <a:pt x="1436" y="251"/>
                  </a:cubicBezTo>
                  <a:cubicBezTo>
                    <a:pt x="1434" y="247"/>
                    <a:pt x="1431" y="243"/>
                    <a:pt x="1427" y="240"/>
                  </a:cubicBezTo>
                  <a:cubicBezTo>
                    <a:pt x="1422" y="237"/>
                    <a:pt x="1418" y="236"/>
                    <a:pt x="1413" y="236"/>
                  </a:cubicBezTo>
                  <a:cubicBezTo>
                    <a:pt x="1409" y="236"/>
                    <a:pt x="1404" y="237"/>
                    <a:pt x="1399" y="238"/>
                  </a:cubicBezTo>
                  <a:cubicBezTo>
                    <a:pt x="1394" y="240"/>
                    <a:pt x="1389" y="243"/>
                    <a:pt x="1384" y="246"/>
                  </a:cubicBezTo>
                  <a:cubicBezTo>
                    <a:pt x="1379" y="249"/>
                    <a:pt x="1373" y="253"/>
                    <a:pt x="1368" y="256"/>
                  </a:cubicBezTo>
                  <a:cubicBezTo>
                    <a:pt x="1362" y="259"/>
                    <a:pt x="1357" y="262"/>
                    <a:pt x="1351" y="265"/>
                  </a:cubicBezTo>
                  <a:cubicBezTo>
                    <a:pt x="1345" y="268"/>
                    <a:pt x="1339" y="270"/>
                    <a:pt x="1333" y="271"/>
                  </a:cubicBezTo>
                  <a:cubicBezTo>
                    <a:pt x="1327" y="272"/>
                    <a:pt x="1320" y="272"/>
                    <a:pt x="1314" y="270"/>
                  </a:cubicBezTo>
                  <a:cubicBezTo>
                    <a:pt x="1307" y="269"/>
                    <a:pt x="1301" y="266"/>
                    <a:pt x="1294" y="261"/>
                  </a:cubicBezTo>
                  <a:cubicBezTo>
                    <a:pt x="1288" y="256"/>
                    <a:pt x="1283" y="251"/>
                    <a:pt x="1280" y="244"/>
                  </a:cubicBezTo>
                  <a:cubicBezTo>
                    <a:pt x="1276" y="238"/>
                    <a:pt x="1274" y="231"/>
                    <a:pt x="1273" y="223"/>
                  </a:cubicBezTo>
                  <a:cubicBezTo>
                    <a:pt x="1272" y="215"/>
                    <a:pt x="1273" y="207"/>
                    <a:pt x="1276" y="198"/>
                  </a:cubicBezTo>
                  <a:cubicBezTo>
                    <a:pt x="1279" y="190"/>
                    <a:pt x="1283" y="181"/>
                    <a:pt x="1290" y="171"/>
                  </a:cubicBezTo>
                  <a:cubicBezTo>
                    <a:pt x="1293" y="167"/>
                    <a:pt x="1297" y="164"/>
                    <a:pt x="1300" y="160"/>
                  </a:cubicBezTo>
                  <a:cubicBezTo>
                    <a:pt x="1304" y="156"/>
                    <a:pt x="1308" y="153"/>
                    <a:pt x="1311" y="151"/>
                  </a:cubicBezTo>
                  <a:cubicBezTo>
                    <a:pt x="1315" y="148"/>
                    <a:pt x="1318" y="146"/>
                    <a:pt x="1321" y="145"/>
                  </a:cubicBezTo>
                  <a:cubicBezTo>
                    <a:pt x="1324" y="144"/>
                    <a:pt x="1326" y="143"/>
                    <a:pt x="1328" y="142"/>
                  </a:cubicBezTo>
                  <a:cubicBezTo>
                    <a:pt x="1329" y="142"/>
                    <a:pt x="1331" y="141"/>
                    <a:pt x="1332" y="141"/>
                  </a:cubicBezTo>
                  <a:cubicBezTo>
                    <a:pt x="1333" y="142"/>
                    <a:pt x="1334" y="142"/>
                    <a:pt x="1335" y="142"/>
                  </a:cubicBezTo>
                  <a:cubicBezTo>
                    <a:pt x="1336" y="143"/>
                    <a:pt x="1337" y="143"/>
                    <a:pt x="1338" y="144"/>
                  </a:cubicBezTo>
                  <a:cubicBezTo>
                    <a:pt x="1340" y="145"/>
                    <a:pt x="1341" y="146"/>
                    <a:pt x="1343" y="147"/>
                  </a:cubicBezTo>
                  <a:cubicBezTo>
                    <a:pt x="1345" y="149"/>
                    <a:pt x="1347" y="150"/>
                    <a:pt x="1348" y="151"/>
                  </a:cubicBezTo>
                  <a:cubicBezTo>
                    <a:pt x="1349" y="152"/>
                    <a:pt x="1350" y="154"/>
                    <a:pt x="1351" y="155"/>
                  </a:cubicBezTo>
                  <a:cubicBezTo>
                    <a:pt x="1351" y="156"/>
                    <a:pt x="1352" y="157"/>
                    <a:pt x="1352" y="158"/>
                  </a:cubicBezTo>
                  <a:cubicBezTo>
                    <a:pt x="1351" y="158"/>
                    <a:pt x="1351" y="159"/>
                    <a:pt x="1351" y="160"/>
                  </a:cubicBezTo>
                  <a:cubicBezTo>
                    <a:pt x="1350" y="161"/>
                    <a:pt x="1348" y="162"/>
                    <a:pt x="1346" y="163"/>
                  </a:cubicBezTo>
                  <a:cubicBezTo>
                    <a:pt x="1343" y="164"/>
                    <a:pt x="1340" y="165"/>
                    <a:pt x="1336" y="167"/>
                  </a:cubicBezTo>
                  <a:cubicBezTo>
                    <a:pt x="1332" y="169"/>
                    <a:pt x="1328" y="172"/>
                    <a:pt x="1324" y="175"/>
                  </a:cubicBezTo>
                  <a:cubicBezTo>
                    <a:pt x="1320" y="178"/>
                    <a:pt x="1316" y="183"/>
                    <a:pt x="1312" y="188"/>
                  </a:cubicBezTo>
                  <a:cubicBezTo>
                    <a:pt x="1308" y="193"/>
                    <a:pt x="1306" y="197"/>
                    <a:pt x="1304" y="202"/>
                  </a:cubicBezTo>
                  <a:cubicBezTo>
                    <a:pt x="1302" y="206"/>
                    <a:pt x="1302" y="210"/>
                    <a:pt x="1302" y="214"/>
                  </a:cubicBezTo>
                  <a:cubicBezTo>
                    <a:pt x="1302" y="218"/>
                    <a:pt x="1303" y="221"/>
                    <a:pt x="1305" y="224"/>
                  </a:cubicBezTo>
                  <a:cubicBezTo>
                    <a:pt x="1307" y="228"/>
                    <a:pt x="1309" y="230"/>
                    <a:pt x="1313" y="233"/>
                  </a:cubicBezTo>
                  <a:cubicBezTo>
                    <a:pt x="1317" y="236"/>
                    <a:pt x="1321" y="238"/>
                    <a:pt x="1326" y="238"/>
                  </a:cubicBezTo>
                  <a:cubicBezTo>
                    <a:pt x="1331" y="238"/>
                    <a:pt x="1336" y="237"/>
                    <a:pt x="1341" y="235"/>
                  </a:cubicBezTo>
                  <a:cubicBezTo>
                    <a:pt x="1345" y="233"/>
                    <a:pt x="1351" y="230"/>
                    <a:pt x="1356" y="227"/>
                  </a:cubicBezTo>
                  <a:cubicBezTo>
                    <a:pt x="1361" y="224"/>
                    <a:pt x="1366" y="220"/>
                    <a:pt x="1372" y="217"/>
                  </a:cubicBezTo>
                  <a:cubicBezTo>
                    <a:pt x="1377" y="213"/>
                    <a:pt x="1383" y="210"/>
                    <a:pt x="1389" y="207"/>
                  </a:cubicBezTo>
                  <a:cubicBezTo>
                    <a:pt x="1395" y="205"/>
                    <a:pt x="1401" y="203"/>
                    <a:pt x="1407" y="201"/>
                  </a:cubicBezTo>
                  <a:cubicBezTo>
                    <a:pt x="1413" y="200"/>
                    <a:pt x="1419" y="200"/>
                    <a:pt x="1425" y="202"/>
                  </a:cubicBezTo>
                  <a:cubicBezTo>
                    <a:pt x="1432" y="203"/>
                    <a:pt x="1438" y="206"/>
                    <a:pt x="1445" y="211"/>
                  </a:cubicBezTo>
                  <a:close/>
                  <a:moveTo>
                    <a:pt x="1550" y="70"/>
                  </a:moveTo>
                  <a:cubicBezTo>
                    <a:pt x="1558" y="76"/>
                    <a:pt x="1564" y="82"/>
                    <a:pt x="1568" y="90"/>
                  </a:cubicBezTo>
                  <a:cubicBezTo>
                    <a:pt x="1572" y="97"/>
                    <a:pt x="1574" y="105"/>
                    <a:pt x="1574" y="114"/>
                  </a:cubicBezTo>
                  <a:cubicBezTo>
                    <a:pt x="1574" y="122"/>
                    <a:pt x="1573" y="131"/>
                    <a:pt x="1569" y="140"/>
                  </a:cubicBezTo>
                  <a:cubicBezTo>
                    <a:pt x="1566" y="148"/>
                    <a:pt x="1561" y="157"/>
                    <a:pt x="1554" y="166"/>
                  </a:cubicBezTo>
                  <a:cubicBezTo>
                    <a:pt x="1550" y="172"/>
                    <a:pt x="1546" y="176"/>
                    <a:pt x="1542" y="181"/>
                  </a:cubicBezTo>
                  <a:cubicBezTo>
                    <a:pt x="1537" y="185"/>
                    <a:pt x="1533" y="189"/>
                    <a:pt x="1529" y="191"/>
                  </a:cubicBezTo>
                  <a:cubicBezTo>
                    <a:pt x="1524" y="194"/>
                    <a:pt x="1521" y="197"/>
                    <a:pt x="1517" y="198"/>
                  </a:cubicBezTo>
                  <a:cubicBezTo>
                    <a:pt x="1514" y="200"/>
                    <a:pt x="1511" y="201"/>
                    <a:pt x="1509" y="201"/>
                  </a:cubicBezTo>
                  <a:cubicBezTo>
                    <a:pt x="1507" y="202"/>
                    <a:pt x="1505" y="202"/>
                    <a:pt x="1502" y="201"/>
                  </a:cubicBezTo>
                  <a:cubicBezTo>
                    <a:pt x="1500" y="200"/>
                    <a:pt x="1497" y="198"/>
                    <a:pt x="1493" y="195"/>
                  </a:cubicBezTo>
                  <a:cubicBezTo>
                    <a:pt x="1491" y="194"/>
                    <a:pt x="1489" y="192"/>
                    <a:pt x="1488" y="191"/>
                  </a:cubicBezTo>
                  <a:cubicBezTo>
                    <a:pt x="1487" y="190"/>
                    <a:pt x="1486" y="188"/>
                    <a:pt x="1485" y="187"/>
                  </a:cubicBezTo>
                  <a:cubicBezTo>
                    <a:pt x="1485" y="186"/>
                    <a:pt x="1484" y="185"/>
                    <a:pt x="1484" y="185"/>
                  </a:cubicBezTo>
                  <a:cubicBezTo>
                    <a:pt x="1484" y="184"/>
                    <a:pt x="1485" y="183"/>
                    <a:pt x="1485" y="182"/>
                  </a:cubicBezTo>
                  <a:cubicBezTo>
                    <a:pt x="1486" y="181"/>
                    <a:pt x="1488" y="179"/>
                    <a:pt x="1492" y="178"/>
                  </a:cubicBezTo>
                  <a:cubicBezTo>
                    <a:pt x="1495" y="177"/>
                    <a:pt x="1499" y="175"/>
                    <a:pt x="1503" y="173"/>
                  </a:cubicBezTo>
                  <a:cubicBezTo>
                    <a:pt x="1508" y="171"/>
                    <a:pt x="1513" y="168"/>
                    <a:pt x="1518" y="164"/>
                  </a:cubicBezTo>
                  <a:cubicBezTo>
                    <a:pt x="1523" y="160"/>
                    <a:pt x="1528" y="155"/>
                    <a:pt x="1532" y="149"/>
                  </a:cubicBezTo>
                  <a:cubicBezTo>
                    <a:pt x="1536" y="144"/>
                    <a:pt x="1539" y="140"/>
                    <a:pt x="1541" y="135"/>
                  </a:cubicBezTo>
                  <a:cubicBezTo>
                    <a:pt x="1542" y="130"/>
                    <a:pt x="1543" y="126"/>
                    <a:pt x="1544" y="122"/>
                  </a:cubicBezTo>
                  <a:cubicBezTo>
                    <a:pt x="1544" y="117"/>
                    <a:pt x="1543" y="113"/>
                    <a:pt x="1541" y="110"/>
                  </a:cubicBezTo>
                  <a:cubicBezTo>
                    <a:pt x="1539" y="106"/>
                    <a:pt x="1536" y="102"/>
                    <a:pt x="1532" y="99"/>
                  </a:cubicBezTo>
                  <a:cubicBezTo>
                    <a:pt x="1527" y="96"/>
                    <a:pt x="1523" y="94"/>
                    <a:pt x="1518" y="94"/>
                  </a:cubicBezTo>
                  <a:cubicBezTo>
                    <a:pt x="1514" y="94"/>
                    <a:pt x="1509" y="95"/>
                    <a:pt x="1504" y="97"/>
                  </a:cubicBezTo>
                  <a:cubicBezTo>
                    <a:pt x="1499" y="99"/>
                    <a:pt x="1494" y="102"/>
                    <a:pt x="1489" y="105"/>
                  </a:cubicBezTo>
                  <a:cubicBezTo>
                    <a:pt x="1484" y="108"/>
                    <a:pt x="1479" y="112"/>
                    <a:pt x="1473" y="115"/>
                  </a:cubicBezTo>
                  <a:cubicBezTo>
                    <a:pt x="1468" y="118"/>
                    <a:pt x="1462" y="121"/>
                    <a:pt x="1456" y="124"/>
                  </a:cubicBezTo>
                  <a:cubicBezTo>
                    <a:pt x="1450" y="127"/>
                    <a:pt x="1444" y="129"/>
                    <a:pt x="1438" y="130"/>
                  </a:cubicBezTo>
                  <a:cubicBezTo>
                    <a:pt x="1432" y="131"/>
                    <a:pt x="1426" y="131"/>
                    <a:pt x="1419" y="129"/>
                  </a:cubicBezTo>
                  <a:cubicBezTo>
                    <a:pt x="1413" y="128"/>
                    <a:pt x="1406" y="124"/>
                    <a:pt x="1399" y="119"/>
                  </a:cubicBezTo>
                  <a:cubicBezTo>
                    <a:pt x="1393" y="115"/>
                    <a:pt x="1388" y="110"/>
                    <a:pt x="1385" y="103"/>
                  </a:cubicBezTo>
                  <a:cubicBezTo>
                    <a:pt x="1381" y="97"/>
                    <a:pt x="1379" y="90"/>
                    <a:pt x="1378" y="82"/>
                  </a:cubicBezTo>
                  <a:cubicBezTo>
                    <a:pt x="1377" y="74"/>
                    <a:pt x="1378" y="66"/>
                    <a:pt x="1381" y="57"/>
                  </a:cubicBezTo>
                  <a:cubicBezTo>
                    <a:pt x="1384" y="49"/>
                    <a:pt x="1389" y="40"/>
                    <a:pt x="1395" y="30"/>
                  </a:cubicBezTo>
                  <a:cubicBezTo>
                    <a:pt x="1399" y="26"/>
                    <a:pt x="1402" y="22"/>
                    <a:pt x="1406" y="19"/>
                  </a:cubicBezTo>
                  <a:cubicBezTo>
                    <a:pt x="1409" y="15"/>
                    <a:pt x="1413" y="12"/>
                    <a:pt x="1416" y="10"/>
                  </a:cubicBezTo>
                  <a:cubicBezTo>
                    <a:pt x="1420" y="7"/>
                    <a:pt x="1423" y="5"/>
                    <a:pt x="1426" y="4"/>
                  </a:cubicBezTo>
                  <a:cubicBezTo>
                    <a:pt x="1429" y="2"/>
                    <a:pt x="1431" y="1"/>
                    <a:pt x="1433" y="1"/>
                  </a:cubicBezTo>
                  <a:cubicBezTo>
                    <a:pt x="1435" y="0"/>
                    <a:pt x="1436" y="0"/>
                    <a:pt x="1437" y="0"/>
                  </a:cubicBezTo>
                  <a:cubicBezTo>
                    <a:pt x="1438" y="0"/>
                    <a:pt x="1439" y="1"/>
                    <a:pt x="1440" y="1"/>
                  </a:cubicBezTo>
                  <a:cubicBezTo>
                    <a:pt x="1441" y="2"/>
                    <a:pt x="1442" y="2"/>
                    <a:pt x="1443" y="3"/>
                  </a:cubicBezTo>
                  <a:cubicBezTo>
                    <a:pt x="1445" y="4"/>
                    <a:pt x="1446" y="5"/>
                    <a:pt x="1448" y="6"/>
                  </a:cubicBezTo>
                  <a:cubicBezTo>
                    <a:pt x="1450" y="8"/>
                    <a:pt x="1452" y="9"/>
                    <a:pt x="1453" y="10"/>
                  </a:cubicBezTo>
                  <a:cubicBezTo>
                    <a:pt x="1454" y="11"/>
                    <a:pt x="1455" y="13"/>
                    <a:pt x="1456" y="14"/>
                  </a:cubicBezTo>
                  <a:cubicBezTo>
                    <a:pt x="1456" y="15"/>
                    <a:pt x="1457" y="16"/>
                    <a:pt x="1457" y="16"/>
                  </a:cubicBezTo>
                  <a:cubicBezTo>
                    <a:pt x="1457" y="17"/>
                    <a:pt x="1456" y="18"/>
                    <a:pt x="1456" y="19"/>
                  </a:cubicBezTo>
                  <a:cubicBezTo>
                    <a:pt x="1455" y="20"/>
                    <a:pt x="1453" y="21"/>
                    <a:pt x="1451" y="22"/>
                  </a:cubicBezTo>
                  <a:cubicBezTo>
                    <a:pt x="1448" y="23"/>
                    <a:pt x="1445" y="24"/>
                    <a:pt x="1441" y="26"/>
                  </a:cubicBezTo>
                  <a:cubicBezTo>
                    <a:pt x="1438" y="28"/>
                    <a:pt x="1434" y="31"/>
                    <a:pt x="1429" y="34"/>
                  </a:cubicBezTo>
                  <a:cubicBezTo>
                    <a:pt x="1425" y="37"/>
                    <a:pt x="1421" y="41"/>
                    <a:pt x="1417" y="47"/>
                  </a:cubicBezTo>
                  <a:cubicBezTo>
                    <a:pt x="1413" y="51"/>
                    <a:pt x="1411" y="56"/>
                    <a:pt x="1409" y="60"/>
                  </a:cubicBezTo>
                  <a:cubicBezTo>
                    <a:pt x="1408" y="65"/>
                    <a:pt x="1407" y="69"/>
                    <a:pt x="1407" y="73"/>
                  </a:cubicBezTo>
                  <a:cubicBezTo>
                    <a:pt x="1407" y="77"/>
                    <a:pt x="1408" y="80"/>
                    <a:pt x="1410" y="83"/>
                  </a:cubicBezTo>
                  <a:cubicBezTo>
                    <a:pt x="1412" y="86"/>
                    <a:pt x="1415" y="89"/>
                    <a:pt x="1418" y="92"/>
                  </a:cubicBezTo>
                  <a:cubicBezTo>
                    <a:pt x="1422" y="95"/>
                    <a:pt x="1427" y="96"/>
                    <a:pt x="1431" y="96"/>
                  </a:cubicBezTo>
                  <a:cubicBezTo>
                    <a:pt x="1436" y="96"/>
                    <a:pt x="1441" y="95"/>
                    <a:pt x="1446" y="94"/>
                  </a:cubicBezTo>
                  <a:cubicBezTo>
                    <a:pt x="1451" y="92"/>
                    <a:pt x="1456" y="89"/>
                    <a:pt x="1461" y="86"/>
                  </a:cubicBezTo>
                  <a:cubicBezTo>
                    <a:pt x="1466" y="82"/>
                    <a:pt x="1472" y="79"/>
                    <a:pt x="1477" y="76"/>
                  </a:cubicBezTo>
                  <a:cubicBezTo>
                    <a:pt x="1483" y="72"/>
                    <a:pt x="1488" y="69"/>
                    <a:pt x="1494" y="66"/>
                  </a:cubicBezTo>
                  <a:cubicBezTo>
                    <a:pt x="1500" y="63"/>
                    <a:pt x="1506" y="61"/>
                    <a:pt x="1512" y="60"/>
                  </a:cubicBezTo>
                  <a:cubicBezTo>
                    <a:pt x="1518" y="59"/>
                    <a:pt x="1524" y="59"/>
                    <a:pt x="1531" y="61"/>
                  </a:cubicBezTo>
                  <a:cubicBezTo>
                    <a:pt x="1537" y="62"/>
                    <a:pt x="1544" y="65"/>
                    <a:pt x="1550" y="7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6">
              <a:extLst>
                <a:ext uri="{FF2B5EF4-FFF2-40B4-BE49-F238E27FC236}">
                  <a16:creationId xmlns:a16="http://schemas.microsoft.com/office/drawing/2014/main" id="{D54764E5-4CC1-443E-A850-B1C3805414E2}"/>
                </a:ext>
              </a:extLst>
            </p:cNvPr>
            <p:cNvSpPr>
              <a:spLocks noEditPoints="1"/>
            </p:cNvSpPr>
            <p:nvPr/>
          </p:nvSpPr>
          <p:spPr bwMode="auto">
            <a:xfrm>
              <a:off x="911" y="1417"/>
              <a:ext cx="391" cy="527"/>
            </a:xfrm>
            <a:custGeom>
              <a:avLst/>
              <a:gdLst>
                <a:gd name="T0" fmla="*/ 247 w 1456"/>
                <a:gd name="T1" fmla="*/ 1760 h 1808"/>
                <a:gd name="T2" fmla="*/ 41 w 1456"/>
                <a:gd name="T3" fmla="*/ 1572 h 1808"/>
                <a:gd name="T4" fmla="*/ 113 w 1456"/>
                <a:gd name="T5" fmla="*/ 1561 h 1808"/>
                <a:gd name="T6" fmla="*/ 56 w 1456"/>
                <a:gd name="T7" fmla="*/ 1707 h 1808"/>
                <a:gd name="T8" fmla="*/ 246 w 1456"/>
                <a:gd name="T9" fmla="*/ 1664 h 1808"/>
                <a:gd name="T10" fmla="*/ 388 w 1456"/>
                <a:gd name="T11" fmla="*/ 1566 h 1808"/>
                <a:gd name="T12" fmla="*/ 265 w 1456"/>
                <a:gd name="T13" fmla="*/ 1640 h 1808"/>
                <a:gd name="T14" fmla="*/ 228 w 1456"/>
                <a:gd name="T15" fmla="*/ 1490 h 1808"/>
                <a:gd name="T16" fmla="*/ 177 w 1456"/>
                <a:gd name="T17" fmla="*/ 1563 h 1808"/>
                <a:gd name="T18" fmla="*/ 267 w 1456"/>
                <a:gd name="T19" fmla="*/ 1452 h 1808"/>
                <a:gd name="T20" fmla="*/ 309 w 1456"/>
                <a:gd name="T21" fmla="*/ 1617 h 1808"/>
                <a:gd name="T22" fmla="*/ 499 w 1456"/>
                <a:gd name="T23" fmla="*/ 1423 h 1808"/>
                <a:gd name="T24" fmla="*/ 512 w 1456"/>
                <a:gd name="T25" fmla="*/ 1527 h 1808"/>
                <a:gd name="T26" fmla="*/ 288 w 1456"/>
                <a:gd name="T27" fmla="*/ 1362 h 1808"/>
                <a:gd name="T28" fmla="*/ 335 w 1456"/>
                <a:gd name="T29" fmla="*/ 1294 h 1808"/>
                <a:gd name="T30" fmla="*/ 355 w 1456"/>
                <a:gd name="T31" fmla="*/ 1317 h 1808"/>
                <a:gd name="T32" fmla="*/ 477 w 1456"/>
                <a:gd name="T33" fmla="*/ 1363 h 1808"/>
                <a:gd name="T34" fmla="*/ 615 w 1456"/>
                <a:gd name="T35" fmla="*/ 1266 h 1808"/>
                <a:gd name="T36" fmla="*/ 405 w 1456"/>
                <a:gd name="T37" fmla="*/ 1220 h 1808"/>
                <a:gd name="T38" fmla="*/ 387 w 1456"/>
                <a:gd name="T39" fmla="*/ 1144 h 1808"/>
                <a:gd name="T40" fmla="*/ 478 w 1456"/>
                <a:gd name="T41" fmla="*/ 1121 h 1808"/>
                <a:gd name="T42" fmla="*/ 602 w 1456"/>
                <a:gd name="T43" fmla="*/ 1230 h 1808"/>
                <a:gd name="T44" fmla="*/ 755 w 1456"/>
                <a:gd name="T45" fmla="*/ 1072 h 1808"/>
                <a:gd name="T46" fmla="*/ 703 w 1456"/>
                <a:gd name="T47" fmla="*/ 1149 h 1808"/>
                <a:gd name="T48" fmla="*/ 508 w 1456"/>
                <a:gd name="T49" fmla="*/ 1066 h 1808"/>
                <a:gd name="T50" fmla="*/ 684 w 1456"/>
                <a:gd name="T51" fmla="*/ 1125 h 1808"/>
                <a:gd name="T52" fmla="*/ 595 w 1456"/>
                <a:gd name="T53" fmla="*/ 953 h 1808"/>
                <a:gd name="T54" fmla="*/ 721 w 1456"/>
                <a:gd name="T55" fmla="*/ 839 h 1808"/>
                <a:gd name="T56" fmla="*/ 812 w 1456"/>
                <a:gd name="T57" fmla="*/ 992 h 1808"/>
                <a:gd name="T58" fmla="*/ 636 w 1456"/>
                <a:gd name="T59" fmla="*/ 901 h 1808"/>
                <a:gd name="T60" fmla="*/ 672 w 1456"/>
                <a:gd name="T61" fmla="*/ 872 h 1808"/>
                <a:gd name="T62" fmla="*/ 704 w 1456"/>
                <a:gd name="T63" fmla="*/ 815 h 1808"/>
                <a:gd name="T64" fmla="*/ 890 w 1456"/>
                <a:gd name="T65" fmla="*/ 842 h 1808"/>
                <a:gd name="T66" fmla="*/ 952 w 1456"/>
                <a:gd name="T67" fmla="*/ 766 h 1808"/>
                <a:gd name="T68" fmla="*/ 903 w 1456"/>
                <a:gd name="T69" fmla="*/ 870 h 1808"/>
                <a:gd name="T70" fmla="*/ 822 w 1456"/>
                <a:gd name="T71" fmla="*/ 684 h 1808"/>
                <a:gd name="T72" fmla="*/ 783 w 1456"/>
                <a:gd name="T73" fmla="*/ 799 h 1808"/>
                <a:gd name="T74" fmla="*/ 1064 w 1456"/>
                <a:gd name="T75" fmla="*/ 652 h 1808"/>
                <a:gd name="T76" fmla="*/ 869 w 1456"/>
                <a:gd name="T77" fmla="*/ 468 h 1808"/>
                <a:gd name="T78" fmla="*/ 1221 w 1456"/>
                <a:gd name="T79" fmla="*/ 348 h 1808"/>
                <a:gd name="T80" fmla="*/ 1033 w 1456"/>
                <a:gd name="T81" fmla="*/ 407 h 1808"/>
                <a:gd name="T82" fmla="*/ 1121 w 1456"/>
                <a:gd name="T83" fmla="*/ 326 h 1808"/>
                <a:gd name="T84" fmla="*/ 1174 w 1456"/>
                <a:gd name="T85" fmla="*/ 459 h 1808"/>
                <a:gd name="T86" fmla="*/ 1346 w 1456"/>
                <a:gd name="T87" fmla="*/ 280 h 1808"/>
                <a:gd name="T88" fmla="*/ 1261 w 1456"/>
                <a:gd name="T89" fmla="*/ 328 h 1808"/>
                <a:gd name="T90" fmla="*/ 1317 w 1456"/>
                <a:gd name="T91" fmla="*/ 250 h 1808"/>
                <a:gd name="T92" fmla="*/ 1176 w 1456"/>
                <a:gd name="T93" fmla="*/ 260 h 1808"/>
                <a:gd name="T94" fmla="*/ 1213 w 1456"/>
                <a:gd name="T95" fmla="*/ 141 h 1808"/>
                <a:gd name="T96" fmla="*/ 1218 w 1456"/>
                <a:gd name="T97" fmla="*/ 167 h 1808"/>
                <a:gd name="T98" fmla="*/ 1237 w 1456"/>
                <a:gd name="T99" fmla="*/ 226 h 1808"/>
                <a:gd name="T100" fmla="*/ 1451 w 1456"/>
                <a:gd name="T101" fmla="*/ 139 h 1808"/>
                <a:gd name="T102" fmla="*/ 1367 w 1456"/>
                <a:gd name="T103" fmla="*/ 187 h 1808"/>
                <a:gd name="T104" fmla="*/ 1422 w 1456"/>
                <a:gd name="T105" fmla="*/ 109 h 1808"/>
                <a:gd name="T106" fmla="*/ 1281 w 1456"/>
                <a:gd name="T107" fmla="*/ 119 h 1808"/>
                <a:gd name="T108" fmla="*/ 1319 w 1456"/>
                <a:gd name="T109" fmla="*/ 0 h 1808"/>
                <a:gd name="T110" fmla="*/ 1323 w 1456"/>
                <a:gd name="T111" fmla="*/ 26 h 1808"/>
                <a:gd name="T112" fmla="*/ 1343 w 1456"/>
                <a:gd name="T113" fmla="*/ 85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6" h="1808">
                  <a:moveTo>
                    <a:pt x="262" y="1669"/>
                  </a:moveTo>
                  <a:cubicBezTo>
                    <a:pt x="264" y="1670"/>
                    <a:pt x="266" y="1671"/>
                    <a:pt x="267" y="1673"/>
                  </a:cubicBezTo>
                  <a:cubicBezTo>
                    <a:pt x="268" y="1674"/>
                    <a:pt x="269" y="1675"/>
                    <a:pt x="270" y="1676"/>
                  </a:cubicBezTo>
                  <a:cubicBezTo>
                    <a:pt x="271" y="1677"/>
                    <a:pt x="271" y="1678"/>
                    <a:pt x="272" y="1679"/>
                  </a:cubicBezTo>
                  <a:cubicBezTo>
                    <a:pt x="272" y="1680"/>
                    <a:pt x="273" y="1681"/>
                    <a:pt x="273" y="1683"/>
                  </a:cubicBezTo>
                  <a:cubicBezTo>
                    <a:pt x="273" y="1685"/>
                    <a:pt x="273" y="1689"/>
                    <a:pt x="273" y="1694"/>
                  </a:cubicBezTo>
                  <a:cubicBezTo>
                    <a:pt x="273" y="1700"/>
                    <a:pt x="271" y="1706"/>
                    <a:pt x="270" y="1713"/>
                  </a:cubicBezTo>
                  <a:cubicBezTo>
                    <a:pt x="268" y="1720"/>
                    <a:pt x="265" y="1727"/>
                    <a:pt x="261" y="1735"/>
                  </a:cubicBezTo>
                  <a:cubicBezTo>
                    <a:pt x="258" y="1743"/>
                    <a:pt x="253" y="1752"/>
                    <a:pt x="247" y="1760"/>
                  </a:cubicBezTo>
                  <a:cubicBezTo>
                    <a:pt x="236" y="1774"/>
                    <a:pt x="224" y="1785"/>
                    <a:pt x="211" y="1793"/>
                  </a:cubicBezTo>
                  <a:cubicBezTo>
                    <a:pt x="198" y="1801"/>
                    <a:pt x="184" y="1806"/>
                    <a:pt x="168" y="1807"/>
                  </a:cubicBezTo>
                  <a:cubicBezTo>
                    <a:pt x="153" y="1808"/>
                    <a:pt x="137" y="1806"/>
                    <a:pt x="120" y="1800"/>
                  </a:cubicBezTo>
                  <a:cubicBezTo>
                    <a:pt x="103" y="1794"/>
                    <a:pt x="86" y="1784"/>
                    <a:pt x="68" y="1771"/>
                  </a:cubicBezTo>
                  <a:cubicBezTo>
                    <a:pt x="50" y="1758"/>
                    <a:pt x="36" y="1743"/>
                    <a:pt x="25" y="1728"/>
                  </a:cubicBezTo>
                  <a:cubicBezTo>
                    <a:pt x="14" y="1713"/>
                    <a:pt x="7" y="1697"/>
                    <a:pt x="4" y="1681"/>
                  </a:cubicBezTo>
                  <a:cubicBezTo>
                    <a:pt x="0" y="1666"/>
                    <a:pt x="0" y="1650"/>
                    <a:pt x="4" y="1634"/>
                  </a:cubicBezTo>
                  <a:cubicBezTo>
                    <a:pt x="7" y="1619"/>
                    <a:pt x="14" y="1604"/>
                    <a:pt x="25" y="1589"/>
                  </a:cubicBezTo>
                  <a:cubicBezTo>
                    <a:pt x="30" y="1583"/>
                    <a:pt x="35" y="1577"/>
                    <a:pt x="41" y="1572"/>
                  </a:cubicBezTo>
                  <a:cubicBezTo>
                    <a:pt x="46" y="1567"/>
                    <a:pt x="52" y="1563"/>
                    <a:pt x="57" y="1559"/>
                  </a:cubicBezTo>
                  <a:cubicBezTo>
                    <a:pt x="63" y="1555"/>
                    <a:pt x="68" y="1552"/>
                    <a:pt x="74" y="1550"/>
                  </a:cubicBezTo>
                  <a:cubicBezTo>
                    <a:pt x="79" y="1548"/>
                    <a:pt x="83" y="1547"/>
                    <a:pt x="86" y="1546"/>
                  </a:cubicBezTo>
                  <a:cubicBezTo>
                    <a:pt x="88" y="1546"/>
                    <a:pt x="90" y="1546"/>
                    <a:pt x="91" y="1546"/>
                  </a:cubicBezTo>
                  <a:cubicBezTo>
                    <a:pt x="93" y="1546"/>
                    <a:pt x="94" y="1546"/>
                    <a:pt x="95" y="1547"/>
                  </a:cubicBezTo>
                  <a:cubicBezTo>
                    <a:pt x="96" y="1547"/>
                    <a:pt x="98" y="1548"/>
                    <a:pt x="99" y="1549"/>
                  </a:cubicBezTo>
                  <a:cubicBezTo>
                    <a:pt x="101" y="1550"/>
                    <a:pt x="103" y="1551"/>
                    <a:pt x="105" y="1553"/>
                  </a:cubicBezTo>
                  <a:cubicBezTo>
                    <a:pt x="107" y="1554"/>
                    <a:pt x="109" y="1556"/>
                    <a:pt x="110" y="1557"/>
                  </a:cubicBezTo>
                  <a:cubicBezTo>
                    <a:pt x="112" y="1559"/>
                    <a:pt x="113" y="1560"/>
                    <a:pt x="113" y="1561"/>
                  </a:cubicBezTo>
                  <a:cubicBezTo>
                    <a:pt x="114" y="1563"/>
                    <a:pt x="115" y="1564"/>
                    <a:pt x="115" y="1565"/>
                  </a:cubicBezTo>
                  <a:cubicBezTo>
                    <a:pt x="115" y="1566"/>
                    <a:pt x="114" y="1567"/>
                    <a:pt x="114" y="1568"/>
                  </a:cubicBezTo>
                  <a:cubicBezTo>
                    <a:pt x="113" y="1569"/>
                    <a:pt x="110" y="1571"/>
                    <a:pt x="105" y="1572"/>
                  </a:cubicBezTo>
                  <a:cubicBezTo>
                    <a:pt x="101" y="1573"/>
                    <a:pt x="96" y="1575"/>
                    <a:pt x="90" y="1577"/>
                  </a:cubicBezTo>
                  <a:cubicBezTo>
                    <a:pt x="84" y="1580"/>
                    <a:pt x="78" y="1583"/>
                    <a:pt x="71" y="1588"/>
                  </a:cubicBezTo>
                  <a:cubicBezTo>
                    <a:pt x="64" y="1593"/>
                    <a:pt x="57" y="1600"/>
                    <a:pt x="50" y="1609"/>
                  </a:cubicBezTo>
                  <a:cubicBezTo>
                    <a:pt x="43" y="1618"/>
                    <a:pt x="38" y="1629"/>
                    <a:pt x="36" y="1640"/>
                  </a:cubicBezTo>
                  <a:cubicBezTo>
                    <a:pt x="34" y="1651"/>
                    <a:pt x="35" y="1662"/>
                    <a:pt x="38" y="1673"/>
                  </a:cubicBezTo>
                  <a:cubicBezTo>
                    <a:pt x="41" y="1684"/>
                    <a:pt x="47" y="1696"/>
                    <a:pt x="56" y="1707"/>
                  </a:cubicBezTo>
                  <a:cubicBezTo>
                    <a:pt x="64" y="1718"/>
                    <a:pt x="76" y="1729"/>
                    <a:pt x="90" y="1739"/>
                  </a:cubicBezTo>
                  <a:cubicBezTo>
                    <a:pt x="103" y="1750"/>
                    <a:pt x="117" y="1757"/>
                    <a:pt x="130" y="1762"/>
                  </a:cubicBezTo>
                  <a:cubicBezTo>
                    <a:pt x="143" y="1767"/>
                    <a:pt x="155" y="1769"/>
                    <a:pt x="166" y="1769"/>
                  </a:cubicBezTo>
                  <a:cubicBezTo>
                    <a:pt x="177" y="1769"/>
                    <a:pt x="188" y="1766"/>
                    <a:pt x="198" y="1761"/>
                  </a:cubicBezTo>
                  <a:cubicBezTo>
                    <a:pt x="207" y="1755"/>
                    <a:pt x="216" y="1747"/>
                    <a:pt x="224" y="1737"/>
                  </a:cubicBezTo>
                  <a:cubicBezTo>
                    <a:pt x="230" y="1728"/>
                    <a:pt x="235" y="1720"/>
                    <a:pt x="238" y="1712"/>
                  </a:cubicBezTo>
                  <a:cubicBezTo>
                    <a:pt x="240" y="1704"/>
                    <a:pt x="242" y="1696"/>
                    <a:pt x="243" y="1690"/>
                  </a:cubicBezTo>
                  <a:cubicBezTo>
                    <a:pt x="244" y="1683"/>
                    <a:pt x="244" y="1678"/>
                    <a:pt x="244" y="1673"/>
                  </a:cubicBezTo>
                  <a:cubicBezTo>
                    <a:pt x="244" y="1668"/>
                    <a:pt x="245" y="1665"/>
                    <a:pt x="246" y="1664"/>
                  </a:cubicBezTo>
                  <a:cubicBezTo>
                    <a:pt x="247" y="1663"/>
                    <a:pt x="247" y="1662"/>
                    <a:pt x="248" y="1662"/>
                  </a:cubicBezTo>
                  <a:cubicBezTo>
                    <a:pt x="249" y="1662"/>
                    <a:pt x="250" y="1662"/>
                    <a:pt x="251" y="1662"/>
                  </a:cubicBezTo>
                  <a:cubicBezTo>
                    <a:pt x="252" y="1662"/>
                    <a:pt x="254" y="1663"/>
                    <a:pt x="256" y="1664"/>
                  </a:cubicBezTo>
                  <a:cubicBezTo>
                    <a:pt x="258" y="1665"/>
                    <a:pt x="260" y="1667"/>
                    <a:pt x="262" y="1669"/>
                  </a:cubicBezTo>
                  <a:close/>
                  <a:moveTo>
                    <a:pt x="397" y="1544"/>
                  </a:moveTo>
                  <a:cubicBezTo>
                    <a:pt x="399" y="1545"/>
                    <a:pt x="399" y="1546"/>
                    <a:pt x="399" y="1548"/>
                  </a:cubicBezTo>
                  <a:cubicBezTo>
                    <a:pt x="399" y="1549"/>
                    <a:pt x="399" y="1551"/>
                    <a:pt x="398" y="1552"/>
                  </a:cubicBezTo>
                  <a:cubicBezTo>
                    <a:pt x="397" y="1554"/>
                    <a:pt x="396" y="1557"/>
                    <a:pt x="393" y="1560"/>
                  </a:cubicBezTo>
                  <a:cubicBezTo>
                    <a:pt x="391" y="1563"/>
                    <a:pt x="389" y="1565"/>
                    <a:pt x="388" y="1566"/>
                  </a:cubicBezTo>
                  <a:cubicBezTo>
                    <a:pt x="386" y="1568"/>
                    <a:pt x="385" y="1569"/>
                    <a:pt x="383" y="1569"/>
                  </a:cubicBezTo>
                  <a:cubicBezTo>
                    <a:pt x="382" y="1569"/>
                    <a:pt x="381" y="1569"/>
                    <a:pt x="379" y="1568"/>
                  </a:cubicBezTo>
                  <a:lnTo>
                    <a:pt x="364" y="1557"/>
                  </a:lnTo>
                  <a:cubicBezTo>
                    <a:pt x="366" y="1569"/>
                    <a:pt x="366" y="1580"/>
                    <a:pt x="364" y="1591"/>
                  </a:cubicBezTo>
                  <a:cubicBezTo>
                    <a:pt x="362" y="1602"/>
                    <a:pt x="358" y="1612"/>
                    <a:pt x="351" y="1622"/>
                  </a:cubicBezTo>
                  <a:cubicBezTo>
                    <a:pt x="345" y="1630"/>
                    <a:pt x="338" y="1636"/>
                    <a:pt x="331" y="1641"/>
                  </a:cubicBezTo>
                  <a:cubicBezTo>
                    <a:pt x="324" y="1646"/>
                    <a:pt x="317" y="1649"/>
                    <a:pt x="310" y="1651"/>
                  </a:cubicBezTo>
                  <a:cubicBezTo>
                    <a:pt x="303" y="1652"/>
                    <a:pt x="295" y="1652"/>
                    <a:pt x="287" y="1651"/>
                  </a:cubicBezTo>
                  <a:cubicBezTo>
                    <a:pt x="280" y="1649"/>
                    <a:pt x="272" y="1645"/>
                    <a:pt x="265" y="1640"/>
                  </a:cubicBezTo>
                  <a:cubicBezTo>
                    <a:pt x="256" y="1633"/>
                    <a:pt x="250" y="1626"/>
                    <a:pt x="247" y="1618"/>
                  </a:cubicBezTo>
                  <a:cubicBezTo>
                    <a:pt x="243" y="1610"/>
                    <a:pt x="241" y="1601"/>
                    <a:pt x="242" y="1591"/>
                  </a:cubicBezTo>
                  <a:cubicBezTo>
                    <a:pt x="243" y="1581"/>
                    <a:pt x="246" y="1571"/>
                    <a:pt x="251" y="1560"/>
                  </a:cubicBezTo>
                  <a:cubicBezTo>
                    <a:pt x="256" y="1549"/>
                    <a:pt x="262" y="1538"/>
                    <a:pt x="271" y="1526"/>
                  </a:cubicBezTo>
                  <a:lnTo>
                    <a:pt x="287" y="1505"/>
                  </a:lnTo>
                  <a:lnTo>
                    <a:pt x="275" y="1496"/>
                  </a:lnTo>
                  <a:cubicBezTo>
                    <a:pt x="269" y="1492"/>
                    <a:pt x="264" y="1488"/>
                    <a:pt x="258" y="1486"/>
                  </a:cubicBezTo>
                  <a:cubicBezTo>
                    <a:pt x="253" y="1484"/>
                    <a:pt x="247" y="1483"/>
                    <a:pt x="242" y="1484"/>
                  </a:cubicBezTo>
                  <a:cubicBezTo>
                    <a:pt x="237" y="1484"/>
                    <a:pt x="232" y="1486"/>
                    <a:pt x="228" y="1490"/>
                  </a:cubicBezTo>
                  <a:cubicBezTo>
                    <a:pt x="223" y="1493"/>
                    <a:pt x="218" y="1498"/>
                    <a:pt x="213" y="1504"/>
                  </a:cubicBezTo>
                  <a:cubicBezTo>
                    <a:pt x="208" y="1511"/>
                    <a:pt x="204" y="1518"/>
                    <a:pt x="202" y="1525"/>
                  </a:cubicBezTo>
                  <a:cubicBezTo>
                    <a:pt x="199" y="1531"/>
                    <a:pt x="198" y="1537"/>
                    <a:pt x="197" y="1543"/>
                  </a:cubicBezTo>
                  <a:cubicBezTo>
                    <a:pt x="196" y="1548"/>
                    <a:pt x="195" y="1553"/>
                    <a:pt x="194" y="1557"/>
                  </a:cubicBezTo>
                  <a:cubicBezTo>
                    <a:pt x="194" y="1561"/>
                    <a:pt x="193" y="1564"/>
                    <a:pt x="192" y="1565"/>
                  </a:cubicBezTo>
                  <a:cubicBezTo>
                    <a:pt x="192" y="1566"/>
                    <a:pt x="191" y="1567"/>
                    <a:pt x="190" y="1567"/>
                  </a:cubicBezTo>
                  <a:cubicBezTo>
                    <a:pt x="189" y="1567"/>
                    <a:pt x="188" y="1568"/>
                    <a:pt x="186" y="1567"/>
                  </a:cubicBezTo>
                  <a:cubicBezTo>
                    <a:pt x="185" y="1567"/>
                    <a:pt x="184" y="1567"/>
                    <a:pt x="182" y="1566"/>
                  </a:cubicBezTo>
                  <a:cubicBezTo>
                    <a:pt x="181" y="1565"/>
                    <a:pt x="179" y="1564"/>
                    <a:pt x="177" y="1563"/>
                  </a:cubicBezTo>
                  <a:cubicBezTo>
                    <a:pt x="174" y="1561"/>
                    <a:pt x="172" y="1559"/>
                    <a:pt x="171" y="1557"/>
                  </a:cubicBezTo>
                  <a:cubicBezTo>
                    <a:pt x="170" y="1556"/>
                    <a:pt x="169" y="1553"/>
                    <a:pt x="168" y="1551"/>
                  </a:cubicBezTo>
                  <a:cubicBezTo>
                    <a:pt x="168" y="1548"/>
                    <a:pt x="168" y="1544"/>
                    <a:pt x="169" y="1539"/>
                  </a:cubicBezTo>
                  <a:cubicBezTo>
                    <a:pt x="170" y="1534"/>
                    <a:pt x="171" y="1528"/>
                    <a:pt x="173" y="1522"/>
                  </a:cubicBezTo>
                  <a:cubicBezTo>
                    <a:pt x="175" y="1516"/>
                    <a:pt x="178" y="1510"/>
                    <a:pt x="181" y="1503"/>
                  </a:cubicBezTo>
                  <a:cubicBezTo>
                    <a:pt x="184" y="1497"/>
                    <a:pt x="188" y="1491"/>
                    <a:pt x="193" y="1485"/>
                  </a:cubicBezTo>
                  <a:cubicBezTo>
                    <a:pt x="201" y="1474"/>
                    <a:pt x="209" y="1465"/>
                    <a:pt x="217" y="1460"/>
                  </a:cubicBezTo>
                  <a:cubicBezTo>
                    <a:pt x="225" y="1454"/>
                    <a:pt x="233" y="1450"/>
                    <a:pt x="242" y="1449"/>
                  </a:cubicBezTo>
                  <a:cubicBezTo>
                    <a:pt x="250" y="1448"/>
                    <a:pt x="259" y="1449"/>
                    <a:pt x="267" y="1452"/>
                  </a:cubicBezTo>
                  <a:cubicBezTo>
                    <a:pt x="276" y="1455"/>
                    <a:pt x="285" y="1460"/>
                    <a:pt x="295" y="1467"/>
                  </a:cubicBezTo>
                  <a:lnTo>
                    <a:pt x="397" y="1544"/>
                  </a:lnTo>
                  <a:close/>
                  <a:moveTo>
                    <a:pt x="307" y="1520"/>
                  </a:moveTo>
                  <a:lnTo>
                    <a:pt x="289" y="1544"/>
                  </a:lnTo>
                  <a:cubicBezTo>
                    <a:pt x="284" y="1551"/>
                    <a:pt x="279" y="1559"/>
                    <a:pt x="276" y="1565"/>
                  </a:cubicBezTo>
                  <a:cubicBezTo>
                    <a:pt x="273" y="1572"/>
                    <a:pt x="272" y="1578"/>
                    <a:pt x="272" y="1583"/>
                  </a:cubicBezTo>
                  <a:cubicBezTo>
                    <a:pt x="271" y="1589"/>
                    <a:pt x="272" y="1594"/>
                    <a:pt x="275" y="1598"/>
                  </a:cubicBezTo>
                  <a:cubicBezTo>
                    <a:pt x="277" y="1603"/>
                    <a:pt x="280" y="1607"/>
                    <a:pt x="285" y="1610"/>
                  </a:cubicBezTo>
                  <a:cubicBezTo>
                    <a:pt x="293" y="1616"/>
                    <a:pt x="301" y="1618"/>
                    <a:pt x="309" y="1617"/>
                  </a:cubicBezTo>
                  <a:cubicBezTo>
                    <a:pt x="318" y="1615"/>
                    <a:pt x="325" y="1610"/>
                    <a:pt x="332" y="1601"/>
                  </a:cubicBezTo>
                  <a:cubicBezTo>
                    <a:pt x="338" y="1594"/>
                    <a:pt x="341" y="1585"/>
                    <a:pt x="342" y="1576"/>
                  </a:cubicBezTo>
                  <a:cubicBezTo>
                    <a:pt x="343" y="1567"/>
                    <a:pt x="342" y="1557"/>
                    <a:pt x="339" y="1544"/>
                  </a:cubicBezTo>
                  <a:lnTo>
                    <a:pt x="307" y="1520"/>
                  </a:lnTo>
                  <a:close/>
                  <a:moveTo>
                    <a:pt x="462" y="1293"/>
                  </a:moveTo>
                  <a:cubicBezTo>
                    <a:pt x="475" y="1303"/>
                    <a:pt x="486" y="1313"/>
                    <a:pt x="494" y="1324"/>
                  </a:cubicBezTo>
                  <a:cubicBezTo>
                    <a:pt x="503" y="1335"/>
                    <a:pt x="509" y="1346"/>
                    <a:pt x="512" y="1357"/>
                  </a:cubicBezTo>
                  <a:cubicBezTo>
                    <a:pt x="515" y="1368"/>
                    <a:pt x="516" y="1379"/>
                    <a:pt x="514" y="1390"/>
                  </a:cubicBezTo>
                  <a:cubicBezTo>
                    <a:pt x="512" y="1402"/>
                    <a:pt x="506" y="1413"/>
                    <a:pt x="499" y="1423"/>
                  </a:cubicBezTo>
                  <a:cubicBezTo>
                    <a:pt x="495" y="1428"/>
                    <a:pt x="492" y="1432"/>
                    <a:pt x="488" y="1435"/>
                  </a:cubicBezTo>
                  <a:cubicBezTo>
                    <a:pt x="484" y="1438"/>
                    <a:pt x="480" y="1441"/>
                    <a:pt x="475" y="1443"/>
                  </a:cubicBezTo>
                  <a:cubicBezTo>
                    <a:pt x="471" y="1445"/>
                    <a:pt x="466" y="1447"/>
                    <a:pt x="460" y="1448"/>
                  </a:cubicBezTo>
                  <a:cubicBezTo>
                    <a:pt x="454" y="1450"/>
                    <a:pt x="448" y="1451"/>
                    <a:pt x="441" y="1452"/>
                  </a:cubicBezTo>
                  <a:lnTo>
                    <a:pt x="517" y="1509"/>
                  </a:lnTo>
                  <a:cubicBezTo>
                    <a:pt x="518" y="1510"/>
                    <a:pt x="519" y="1510"/>
                    <a:pt x="519" y="1511"/>
                  </a:cubicBezTo>
                  <a:cubicBezTo>
                    <a:pt x="519" y="1512"/>
                    <a:pt x="519" y="1513"/>
                    <a:pt x="519" y="1515"/>
                  </a:cubicBezTo>
                  <a:cubicBezTo>
                    <a:pt x="519" y="1516"/>
                    <a:pt x="518" y="1518"/>
                    <a:pt x="517" y="1520"/>
                  </a:cubicBezTo>
                  <a:cubicBezTo>
                    <a:pt x="516" y="1522"/>
                    <a:pt x="514" y="1524"/>
                    <a:pt x="512" y="1527"/>
                  </a:cubicBezTo>
                  <a:cubicBezTo>
                    <a:pt x="510" y="1530"/>
                    <a:pt x="508" y="1532"/>
                    <a:pt x="507" y="1533"/>
                  </a:cubicBezTo>
                  <a:cubicBezTo>
                    <a:pt x="505" y="1535"/>
                    <a:pt x="504" y="1536"/>
                    <a:pt x="502" y="1537"/>
                  </a:cubicBezTo>
                  <a:cubicBezTo>
                    <a:pt x="501" y="1538"/>
                    <a:pt x="500" y="1538"/>
                    <a:pt x="499" y="1538"/>
                  </a:cubicBezTo>
                  <a:cubicBezTo>
                    <a:pt x="498" y="1538"/>
                    <a:pt x="497" y="1537"/>
                    <a:pt x="496" y="1537"/>
                  </a:cubicBezTo>
                  <a:lnTo>
                    <a:pt x="284" y="1378"/>
                  </a:lnTo>
                  <a:cubicBezTo>
                    <a:pt x="283" y="1378"/>
                    <a:pt x="282" y="1377"/>
                    <a:pt x="282" y="1376"/>
                  </a:cubicBezTo>
                  <a:cubicBezTo>
                    <a:pt x="281" y="1375"/>
                    <a:pt x="281" y="1374"/>
                    <a:pt x="282" y="1373"/>
                  </a:cubicBezTo>
                  <a:cubicBezTo>
                    <a:pt x="282" y="1371"/>
                    <a:pt x="283" y="1370"/>
                    <a:pt x="284" y="1368"/>
                  </a:cubicBezTo>
                  <a:cubicBezTo>
                    <a:pt x="285" y="1366"/>
                    <a:pt x="286" y="1364"/>
                    <a:pt x="288" y="1362"/>
                  </a:cubicBezTo>
                  <a:cubicBezTo>
                    <a:pt x="289" y="1360"/>
                    <a:pt x="291" y="1358"/>
                    <a:pt x="292" y="1357"/>
                  </a:cubicBezTo>
                  <a:cubicBezTo>
                    <a:pt x="293" y="1355"/>
                    <a:pt x="295" y="1354"/>
                    <a:pt x="296" y="1353"/>
                  </a:cubicBezTo>
                  <a:cubicBezTo>
                    <a:pt x="297" y="1353"/>
                    <a:pt x="298" y="1352"/>
                    <a:pt x="299" y="1353"/>
                  </a:cubicBezTo>
                  <a:cubicBezTo>
                    <a:pt x="300" y="1353"/>
                    <a:pt x="301" y="1353"/>
                    <a:pt x="302" y="1354"/>
                  </a:cubicBezTo>
                  <a:lnTo>
                    <a:pt x="322" y="1369"/>
                  </a:lnTo>
                  <a:cubicBezTo>
                    <a:pt x="321" y="1361"/>
                    <a:pt x="320" y="1353"/>
                    <a:pt x="320" y="1346"/>
                  </a:cubicBezTo>
                  <a:cubicBezTo>
                    <a:pt x="320" y="1340"/>
                    <a:pt x="320" y="1333"/>
                    <a:pt x="321" y="1327"/>
                  </a:cubicBezTo>
                  <a:cubicBezTo>
                    <a:pt x="322" y="1321"/>
                    <a:pt x="324" y="1315"/>
                    <a:pt x="326" y="1310"/>
                  </a:cubicBezTo>
                  <a:cubicBezTo>
                    <a:pt x="328" y="1304"/>
                    <a:pt x="331" y="1299"/>
                    <a:pt x="335" y="1294"/>
                  </a:cubicBezTo>
                  <a:cubicBezTo>
                    <a:pt x="343" y="1283"/>
                    <a:pt x="352" y="1275"/>
                    <a:pt x="362" y="1270"/>
                  </a:cubicBezTo>
                  <a:cubicBezTo>
                    <a:pt x="372" y="1266"/>
                    <a:pt x="383" y="1264"/>
                    <a:pt x="394" y="1265"/>
                  </a:cubicBezTo>
                  <a:cubicBezTo>
                    <a:pt x="405" y="1265"/>
                    <a:pt x="416" y="1268"/>
                    <a:pt x="428" y="1273"/>
                  </a:cubicBezTo>
                  <a:cubicBezTo>
                    <a:pt x="439" y="1278"/>
                    <a:pt x="451" y="1285"/>
                    <a:pt x="462" y="1293"/>
                  </a:cubicBezTo>
                  <a:close/>
                  <a:moveTo>
                    <a:pt x="444" y="1325"/>
                  </a:moveTo>
                  <a:cubicBezTo>
                    <a:pt x="436" y="1319"/>
                    <a:pt x="428" y="1314"/>
                    <a:pt x="420" y="1309"/>
                  </a:cubicBezTo>
                  <a:cubicBezTo>
                    <a:pt x="411" y="1305"/>
                    <a:pt x="403" y="1302"/>
                    <a:pt x="396" y="1301"/>
                  </a:cubicBezTo>
                  <a:cubicBezTo>
                    <a:pt x="388" y="1300"/>
                    <a:pt x="380" y="1300"/>
                    <a:pt x="373" y="1303"/>
                  </a:cubicBezTo>
                  <a:cubicBezTo>
                    <a:pt x="366" y="1305"/>
                    <a:pt x="360" y="1310"/>
                    <a:pt x="355" y="1317"/>
                  </a:cubicBezTo>
                  <a:cubicBezTo>
                    <a:pt x="352" y="1321"/>
                    <a:pt x="350" y="1325"/>
                    <a:pt x="348" y="1329"/>
                  </a:cubicBezTo>
                  <a:cubicBezTo>
                    <a:pt x="347" y="1333"/>
                    <a:pt x="346" y="1338"/>
                    <a:pt x="345" y="1344"/>
                  </a:cubicBezTo>
                  <a:cubicBezTo>
                    <a:pt x="345" y="1349"/>
                    <a:pt x="345" y="1355"/>
                    <a:pt x="346" y="1362"/>
                  </a:cubicBezTo>
                  <a:cubicBezTo>
                    <a:pt x="347" y="1369"/>
                    <a:pt x="348" y="1376"/>
                    <a:pt x="351" y="1385"/>
                  </a:cubicBezTo>
                  <a:lnTo>
                    <a:pt x="411" y="1430"/>
                  </a:lnTo>
                  <a:cubicBezTo>
                    <a:pt x="426" y="1429"/>
                    <a:pt x="439" y="1427"/>
                    <a:pt x="449" y="1424"/>
                  </a:cubicBezTo>
                  <a:cubicBezTo>
                    <a:pt x="459" y="1421"/>
                    <a:pt x="467" y="1415"/>
                    <a:pt x="473" y="1408"/>
                  </a:cubicBezTo>
                  <a:cubicBezTo>
                    <a:pt x="478" y="1401"/>
                    <a:pt x="481" y="1393"/>
                    <a:pt x="481" y="1386"/>
                  </a:cubicBezTo>
                  <a:cubicBezTo>
                    <a:pt x="482" y="1378"/>
                    <a:pt x="480" y="1371"/>
                    <a:pt x="477" y="1363"/>
                  </a:cubicBezTo>
                  <a:cubicBezTo>
                    <a:pt x="473" y="1356"/>
                    <a:pt x="469" y="1349"/>
                    <a:pt x="463" y="1342"/>
                  </a:cubicBezTo>
                  <a:cubicBezTo>
                    <a:pt x="457" y="1336"/>
                    <a:pt x="451" y="1330"/>
                    <a:pt x="444" y="1325"/>
                  </a:cubicBezTo>
                  <a:close/>
                  <a:moveTo>
                    <a:pt x="618" y="1225"/>
                  </a:moveTo>
                  <a:cubicBezTo>
                    <a:pt x="621" y="1227"/>
                    <a:pt x="623" y="1229"/>
                    <a:pt x="625" y="1231"/>
                  </a:cubicBezTo>
                  <a:cubicBezTo>
                    <a:pt x="627" y="1233"/>
                    <a:pt x="627" y="1235"/>
                    <a:pt x="628" y="1236"/>
                  </a:cubicBezTo>
                  <a:cubicBezTo>
                    <a:pt x="628" y="1238"/>
                    <a:pt x="628" y="1240"/>
                    <a:pt x="627" y="1242"/>
                  </a:cubicBezTo>
                  <a:cubicBezTo>
                    <a:pt x="627" y="1245"/>
                    <a:pt x="626" y="1247"/>
                    <a:pt x="624" y="1250"/>
                  </a:cubicBezTo>
                  <a:cubicBezTo>
                    <a:pt x="623" y="1253"/>
                    <a:pt x="622" y="1255"/>
                    <a:pt x="620" y="1258"/>
                  </a:cubicBezTo>
                  <a:cubicBezTo>
                    <a:pt x="619" y="1261"/>
                    <a:pt x="617" y="1264"/>
                    <a:pt x="615" y="1266"/>
                  </a:cubicBezTo>
                  <a:cubicBezTo>
                    <a:pt x="609" y="1274"/>
                    <a:pt x="603" y="1280"/>
                    <a:pt x="597" y="1284"/>
                  </a:cubicBezTo>
                  <a:cubicBezTo>
                    <a:pt x="590" y="1288"/>
                    <a:pt x="584" y="1291"/>
                    <a:pt x="577" y="1291"/>
                  </a:cubicBezTo>
                  <a:cubicBezTo>
                    <a:pt x="570" y="1292"/>
                    <a:pt x="563" y="1290"/>
                    <a:pt x="555" y="1287"/>
                  </a:cubicBezTo>
                  <a:cubicBezTo>
                    <a:pt x="547" y="1284"/>
                    <a:pt x="539" y="1279"/>
                    <a:pt x="530" y="1272"/>
                  </a:cubicBezTo>
                  <a:lnTo>
                    <a:pt x="441" y="1206"/>
                  </a:lnTo>
                  <a:lnTo>
                    <a:pt x="425" y="1227"/>
                  </a:lnTo>
                  <a:cubicBezTo>
                    <a:pt x="424" y="1229"/>
                    <a:pt x="422" y="1230"/>
                    <a:pt x="420" y="1229"/>
                  </a:cubicBezTo>
                  <a:cubicBezTo>
                    <a:pt x="417" y="1229"/>
                    <a:pt x="414" y="1227"/>
                    <a:pt x="410" y="1224"/>
                  </a:cubicBezTo>
                  <a:cubicBezTo>
                    <a:pt x="408" y="1223"/>
                    <a:pt x="406" y="1221"/>
                    <a:pt x="405" y="1220"/>
                  </a:cubicBezTo>
                  <a:cubicBezTo>
                    <a:pt x="403" y="1219"/>
                    <a:pt x="402" y="1217"/>
                    <a:pt x="402" y="1216"/>
                  </a:cubicBezTo>
                  <a:cubicBezTo>
                    <a:pt x="401" y="1215"/>
                    <a:pt x="401" y="1214"/>
                    <a:pt x="401" y="1213"/>
                  </a:cubicBezTo>
                  <a:cubicBezTo>
                    <a:pt x="401" y="1212"/>
                    <a:pt x="402" y="1211"/>
                    <a:pt x="402" y="1210"/>
                  </a:cubicBezTo>
                  <a:lnTo>
                    <a:pt x="418" y="1189"/>
                  </a:lnTo>
                  <a:lnTo>
                    <a:pt x="382" y="1162"/>
                  </a:lnTo>
                  <a:cubicBezTo>
                    <a:pt x="381" y="1161"/>
                    <a:pt x="381" y="1160"/>
                    <a:pt x="380" y="1160"/>
                  </a:cubicBezTo>
                  <a:cubicBezTo>
                    <a:pt x="380" y="1159"/>
                    <a:pt x="380" y="1158"/>
                    <a:pt x="380" y="1156"/>
                  </a:cubicBezTo>
                  <a:cubicBezTo>
                    <a:pt x="380" y="1155"/>
                    <a:pt x="381" y="1153"/>
                    <a:pt x="382" y="1151"/>
                  </a:cubicBezTo>
                  <a:cubicBezTo>
                    <a:pt x="383" y="1149"/>
                    <a:pt x="385" y="1147"/>
                    <a:pt x="387" y="1144"/>
                  </a:cubicBezTo>
                  <a:cubicBezTo>
                    <a:pt x="389" y="1141"/>
                    <a:pt x="391" y="1139"/>
                    <a:pt x="392" y="1137"/>
                  </a:cubicBezTo>
                  <a:cubicBezTo>
                    <a:pt x="394" y="1136"/>
                    <a:pt x="395" y="1134"/>
                    <a:pt x="397" y="1134"/>
                  </a:cubicBezTo>
                  <a:cubicBezTo>
                    <a:pt x="398" y="1133"/>
                    <a:pt x="399" y="1133"/>
                    <a:pt x="400" y="1133"/>
                  </a:cubicBezTo>
                  <a:cubicBezTo>
                    <a:pt x="401" y="1133"/>
                    <a:pt x="402" y="1133"/>
                    <a:pt x="403" y="1134"/>
                  </a:cubicBezTo>
                  <a:lnTo>
                    <a:pt x="439" y="1161"/>
                  </a:lnTo>
                  <a:lnTo>
                    <a:pt x="468" y="1122"/>
                  </a:lnTo>
                  <a:cubicBezTo>
                    <a:pt x="469" y="1121"/>
                    <a:pt x="470" y="1120"/>
                    <a:pt x="470" y="1120"/>
                  </a:cubicBezTo>
                  <a:cubicBezTo>
                    <a:pt x="471" y="1120"/>
                    <a:pt x="472" y="1119"/>
                    <a:pt x="474" y="1120"/>
                  </a:cubicBezTo>
                  <a:cubicBezTo>
                    <a:pt x="475" y="1120"/>
                    <a:pt x="477" y="1120"/>
                    <a:pt x="478" y="1121"/>
                  </a:cubicBezTo>
                  <a:cubicBezTo>
                    <a:pt x="480" y="1122"/>
                    <a:pt x="482" y="1123"/>
                    <a:pt x="484" y="1125"/>
                  </a:cubicBezTo>
                  <a:cubicBezTo>
                    <a:pt x="488" y="1128"/>
                    <a:pt x="490" y="1131"/>
                    <a:pt x="492" y="1133"/>
                  </a:cubicBezTo>
                  <a:cubicBezTo>
                    <a:pt x="493" y="1135"/>
                    <a:pt x="492" y="1137"/>
                    <a:pt x="491" y="1139"/>
                  </a:cubicBezTo>
                  <a:lnTo>
                    <a:pt x="462" y="1178"/>
                  </a:lnTo>
                  <a:lnTo>
                    <a:pt x="547" y="1241"/>
                  </a:lnTo>
                  <a:cubicBezTo>
                    <a:pt x="557" y="1249"/>
                    <a:pt x="567" y="1254"/>
                    <a:pt x="574" y="1255"/>
                  </a:cubicBezTo>
                  <a:cubicBezTo>
                    <a:pt x="582" y="1255"/>
                    <a:pt x="589" y="1252"/>
                    <a:pt x="595" y="1244"/>
                  </a:cubicBezTo>
                  <a:cubicBezTo>
                    <a:pt x="597" y="1241"/>
                    <a:pt x="598" y="1239"/>
                    <a:pt x="599" y="1236"/>
                  </a:cubicBezTo>
                  <a:cubicBezTo>
                    <a:pt x="600" y="1234"/>
                    <a:pt x="601" y="1232"/>
                    <a:pt x="602" y="1230"/>
                  </a:cubicBezTo>
                  <a:cubicBezTo>
                    <a:pt x="602" y="1228"/>
                    <a:pt x="603" y="1226"/>
                    <a:pt x="603" y="1224"/>
                  </a:cubicBezTo>
                  <a:cubicBezTo>
                    <a:pt x="603" y="1223"/>
                    <a:pt x="604" y="1222"/>
                    <a:pt x="604" y="1221"/>
                  </a:cubicBezTo>
                  <a:cubicBezTo>
                    <a:pt x="605" y="1220"/>
                    <a:pt x="605" y="1220"/>
                    <a:pt x="606" y="1220"/>
                  </a:cubicBezTo>
                  <a:cubicBezTo>
                    <a:pt x="607" y="1219"/>
                    <a:pt x="608" y="1219"/>
                    <a:pt x="609" y="1220"/>
                  </a:cubicBezTo>
                  <a:cubicBezTo>
                    <a:pt x="610" y="1220"/>
                    <a:pt x="611" y="1220"/>
                    <a:pt x="612" y="1221"/>
                  </a:cubicBezTo>
                  <a:cubicBezTo>
                    <a:pt x="614" y="1222"/>
                    <a:pt x="616" y="1223"/>
                    <a:pt x="618" y="1225"/>
                  </a:cubicBezTo>
                  <a:close/>
                  <a:moveTo>
                    <a:pt x="753" y="1066"/>
                  </a:moveTo>
                  <a:cubicBezTo>
                    <a:pt x="754" y="1067"/>
                    <a:pt x="755" y="1068"/>
                    <a:pt x="755" y="1069"/>
                  </a:cubicBezTo>
                  <a:cubicBezTo>
                    <a:pt x="755" y="1069"/>
                    <a:pt x="755" y="1071"/>
                    <a:pt x="755" y="1072"/>
                  </a:cubicBezTo>
                  <a:cubicBezTo>
                    <a:pt x="755" y="1073"/>
                    <a:pt x="754" y="1075"/>
                    <a:pt x="753" y="1077"/>
                  </a:cubicBezTo>
                  <a:cubicBezTo>
                    <a:pt x="752" y="1078"/>
                    <a:pt x="751" y="1081"/>
                    <a:pt x="749" y="1083"/>
                  </a:cubicBezTo>
                  <a:cubicBezTo>
                    <a:pt x="747" y="1085"/>
                    <a:pt x="745" y="1088"/>
                    <a:pt x="744" y="1089"/>
                  </a:cubicBezTo>
                  <a:cubicBezTo>
                    <a:pt x="742" y="1090"/>
                    <a:pt x="741" y="1091"/>
                    <a:pt x="740" y="1092"/>
                  </a:cubicBezTo>
                  <a:cubicBezTo>
                    <a:pt x="739" y="1093"/>
                    <a:pt x="738" y="1093"/>
                    <a:pt x="737" y="1093"/>
                  </a:cubicBezTo>
                  <a:cubicBezTo>
                    <a:pt x="736" y="1093"/>
                    <a:pt x="735" y="1092"/>
                    <a:pt x="734" y="1092"/>
                  </a:cubicBezTo>
                  <a:lnTo>
                    <a:pt x="714" y="1077"/>
                  </a:lnTo>
                  <a:cubicBezTo>
                    <a:pt x="717" y="1092"/>
                    <a:pt x="718" y="1106"/>
                    <a:pt x="716" y="1118"/>
                  </a:cubicBezTo>
                  <a:cubicBezTo>
                    <a:pt x="714" y="1130"/>
                    <a:pt x="710" y="1140"/>
                    <a:pt x="703" y="1149"/>
                  </a:cubicBezTo>
                  <a:cubicBezTo>
                    <a:pt x="696" y="1159"/>
                    <a:pt x="688" y="1166"/>
                    <a:pt x="679" y="1170"/>
                  </a:cubicBezTo>
                  <a:cubicBezTo>
                    <a:pt x="671" y="1175"/>
                    <a:pt x="662" y="1177"/>
                    <a:pt x="653" y="1177"/>
                  </a:cubicBezTo>
                  <a:cubicBezTo>
                    <a:pt x="644" y="1177"/>
                    <a:pt x="635" y="1175"/>
                    <a:pt x="626" y="1171"/>
                  </a:cubicBezTo>
                  <a:cubicBezTo>
                    <a:pt x="617" y="1167"/>
                    <a:pt x="606" y="1161"/>
                    <a:pt x="595" y="1153"/>
                  </a:cubicBezTo>
                  <a:lnTo>
                    <a:pt x="503" y="1084"/>
                  </a:lnTo>
                  <a:cubicBezTo>
                    <a:pt x="502" y="1083"/>
                    <a:pt x="502" y="1083"/>
                    <a:pt x="501" y="1082"/>
                  </a:cubicBezTo>
                  <a:cubicBezTo>
                    <a:pt x="501" y="1081"/>
                    <a:pt x="501" y="1080"/>
                    <a:pt x="501" y="1078"/>
                  </a:cubicBezTo>
                  <a:cubicBezTo>
                    <a:pt x="502" y="1077"/>
                    <a:pt x="502" y="1075"/>
                    <a:pt x="503" y="1073"/>
                  </a:cubicBezTo>
                  <a:cubicBezTo>
                    <a:pt x="505" y="1071"/>
                    <a:pt x="506" y="1069"/>
                    <a:pt x="508" y="1066"/>
                  </a:cubicBezTo>
                  <a:cubicBezTo>
                    <a:pt x="510" y="1063"/>
                    <a:pt x="512" y="1061"/>
                    <a:pt x="514" y="1060"/>
                  </a:cubicBezTo>
                  <a:cubicBezTo>
                    <a:pt x="515" y="1058"/>
                    <a:pt x="516" y="1057"/>
                    <a:pt x="518" y="1056"/>
                  </a:cubicBezTo>
                  <a:cubicBezTo>
                    <a:pt x="519" y="1055"/>
                    <a:pt x="520" y="1055"/>
                    <a:pt x="521" y="1055"/>
                  </a:cubicBezTo>
                  <a:cubicBezTo>
                    <a:pt x="522" y="1055"/>
                    <a:pt x="523" y="1055"/>
                    <a:pt x="524" y="1056"/>
                  </a:cubicBezTo>
                  <a:lnTo>
                    <a:pt x="613" y="1122"/>
                  </a:lnTo>
                  <a:cubicBezTo>
                    <a:pt x="621" y="1129"/>
                    <a:pt x="629" y="1133"/>
                    <a:pt x="635" y="1136"/>
                  </a:cubicBezTo>
                  <a:cubicBezTo>
                    <a:pt x="642" y="1139"/>
                    <a:pt x="648" y="1140"/>
                    <a:pt x="654" y="1140"/>
                  </a:cubicBezTo>
                  <a:cubicBezTo>
                    <a:pt x="659" y="1141"/>
                    <a:pt x="665" y="1139"/>
                    <a:pt x="670" y="1137"/>
                  </a:cubicBezTo>
                  <a:cubicBezTo>
                    <a:pt x="675" y="1134"/>
                    <a:pt x="680" y="1130"/>
                    <a:pt x="684" y="1125"/>
                  </a:cubicBezTo>
                  <a:cubicBezTo>
                    <a:pt x="689" y="1118"/>
                    <a:pt x="691" y="1109"/>
                    <a:pt x="692" y="1099"/>
                  </a:cubicBezTo>
                  <a:cubicBezTo>
                    <a:pt x="692" y="1088"/>
                    <a:pt x="690" y="1075"/>
                    <a:pt x="686" y="1060"/>
                  </a:cubicBezTo>
                  <a:lnTo>
                    <a:pt x="580" y="981"/>
                  </a:lnTo>
                  <a:cubicBezTo>
                    <a:pt x="579" y="980"/>
                    <a:pt x="578" y="979"/>
                    <a:pt x="578" y="979"/>
                  </a:cubicBezTo>
                  <a:cubicBezTo>
                    <a:pt x="578" y="978"/>
                    <a:pt x="578" y="977"/>
                    <a:pt x="578" y="975"/>
                  </a:cubicBezTo>
                  <a:cubicBezTo>
                    <a:pt x="578" y="974"/>
                    <a:pt x="579" y="972"/>
                    <a:pt x="580" y="970"/>
                  </a:cubicBezTo>
                  <a:cubicBezTo>
                    <a:pt x="581" y="968"/>
                    <a:pt x="583" y="966"/>
                    <a:pt x="585" y="963"/>
                  </a:cubicBezTo>
                  <a:cubicBezTo>
                    <a:pt x="587" y="960"/>
                    <a:pt x="589" y="958"/>
                    <a:pt x="590" y="956"/>
                  </a:cubicBezTo>
                  <a:cubicBezTo>
                    <a:pt x="592" y="955"/>
                    <a:pt x="593" y="954"/>
                    <a:pt x="595" y="953"/>
                  </a:cubicBezTo>
                  <a:cubicBezTo>
                    <a:pt x="596" y="952"/>
                    <a:pt x="597" y="952"/>
                    <a:pt x="598" y="952"/>
                  </a:cubicBezTo>
                  <a:cubicBezTo>
                    <a:pt x="599" y="952"/>
                    <a:pt x="600" y="952"/>
                    <a:pt x="601" y="953"/>
                  </a:cubicBezTo>
                  <a:lnTo>
                    <a:pt x="753" y="1066"/>
                  </a:lnTo>
                  <a:close/>
                  <a:moveTo>
                    <a:pt x="714" y="822"/>
                  </a:moveTo>
                  <a:cubicBezTo>
                    <a:pt x="716" y="824"/>
                    <a:pt x="718" y="826"/>
                    <a:pt x="720" y="827"/>
                  </a:cubicBezTo>
                  <a:cubicBezTo>
                    <a:pt x="722" y="828"/>
                    <a:pt x="723" y="830"/>
                    <a:pt x="723" y="831"/>
                  </a:cubicBezTo>
                  <a:cubicBezTo>
                    <a:pt x="724" y="832"/>
                    <a:pt x="725" y="833"/>
                    <a:pt x="725" y="833"/>
                  </a:cubicBezTo>
                  <a:cubicBezTo>
                    <a:pt x="725" y="834"/>
                    <a:pt x="725" y="835"/>
                    <a:pt x="724" y="836"/>
                  </a:cubicBezTo>
                  <a:cubicBezTo>
                    <a:pt x="723" y="837"/>
                    <a:pt x="722" y="838"/>
                    <a:pt x="721" y="839"/>
                  </a:cubicBezTo>
                  <a:cubicBezTo>
                    <a:pt x="719" y="840"/>
                    <a:pt x="718" y="841"/>
                    <a:pt x="716" y="842"/>
                  </a:cubicBezTo>
                  <a:cubicBezTo>
                    <a:pt x="714" y="843"/>
                    <a:pt x="712" y="845"/>
                    <a:pt x="710" y="847"/>
                  </a:cubicBezTo>
                  <a:cubicBezTo>
                    <a:pt x="708" y="848"/>
                    <a:pt x="706" y="850"/>
                    <a:pt x="705" y="853"/>
                  </a:cubicBezTo>
                  <a:cubicBezTo>
                    <a:pt x="703" y="856"/>
                    <a:pt x="701" y="859"/>
                    <a:pt x="700" y="862"/>
                  </a:cubicBezTo>
                  <a:cubicBezTo>
                    <a:pt x="699" y="866"/>
                    <a:pt x="699" y="870"/>
                    <a:pt x="699" y="875"/>
                  </a:cubicBezTo>
                  <a:cubicBezTo>
                    <a:pt x="700" y="880"/>
                    <a:pt x="701" y="886"/>
                    <a:pt x="703" y="892"/>
                  </a:cubicBezTo>
                  <a:cubicBezTo>
                    <a:pt x="705" y="898"/>
                    <a:pt x="707" y="906"/>
                    <a:pt x="710" y="915"/>
                  </a:cubicBezTo>
                  <a:lnTo>
                    <a:pt x="811" y="989"/>
                  </a:lnTo>
                  <a:cubicBezTo>
                    <a:pt x="811" y="990"/>
                    <a:pt x="812" y="991"/>
                    <a:pt x="812" y="992"/>
                  </a:cubicBezTo>
                  <a:cubicBezTo>
                    <a:pt x="813" y="992"/>
                    <a:pt x="813" y="994"/>
                    <a:pt x="812" y="995"/>
                  </a:cubicBezTo>
                  <a:cubicBezTo>
                    <a:pt x="812" y="996"/>
                    <a:pt x="811" y="998"/>
                    <a:pt x="810" y="1000"/>
                  </a:cubicBezTo>
                  <a:cubicBezTo>
                    <a:pt x="809" y="1002"/>
                    <a:pt x="807" y="1004"/>
                    <a:pt x="805" y="1007"/>
                  </a:cubicBezTo>
                  <a:cubicBezTo>
                    <a:pt x="803" y="1010"/>
                    <a:pt x="802" y="1012"/>
                    <a:pt x="800" y="1014"/>
                  </a:cubicBezTo>
                  <a:cubicBezTo>
                    <a:pt x="798" y="1015"/>
                    <a:pt x="797" y="1016"/>
                    <a:pt x="796" y="1017"/>
                  </a:cubicBezTo>
                  <a:cubicBezTo>
                    <a:pt x="794" y="1018"/>
                    <a:pt x="793" y="1018"/>
                    <a:pt x="792" y="1018"/>
                  </a:cubicBezTo>
                  <a:cubicBezTo>
                    <a:pt x="792" y="1018"/>
                    <a:pt x="791" y="1018"/>
                    <a:pt x="790" y="1017"/>
                  </a:cubicBezTo>
                  <a:lnTo>
                    <a:pt x="638" y="904"/>
                  </a:lnTo>
                  <a:cubicBezTo>
                    <a:pt x="637" y="903"/>
                    <a:pt x="636" y="902"/>
                    <a:pt x="636" y="901"/>
                  </a:cubicBezTo>
                  <a:cubicBezTo>
                    <a:pt x="635" y="901"/>
                    <a:pt x="635" y="900"/>
                    <a:pt x="635" y="898"/>
                  </a:cubicBezTo>
                  <a:cubicBezTo>
                    <a:pt x="636" y="897"/>
                    <a:pt x="636" y="895"/>
                    <a:pt x="637" y="893"/>
                  </a:cubicBezTo>
                  <a:cubicBezTo>
                    <a:pt x="638" y="892"/>
                    <a:pt x="640" y="890"/>
                    <a:pt x="642" y="887"/>
                  </a:cubicBezTo>
                  <a:cubicBezTo>
                    <a:pt x="644" y="885"/>
                    <a:pt x="645" y="883"/>
                    <a:pt x="647" y="881"/>
                  </a:cubicBezTo>
                  <a:cubicBezTo>
                    <a:pt x="648" y="880"/>
                    <a:pt x="649" y="879"/>
                    <a:pt x="650" y="878"/>
                  </a:cubicBezTo>
                  <a:cubicBezTo>
                    <a:pt x="652" y="877"/>
                    <a:pt x="653" y="877"/>
                    <a:pt x="654" y="877"/>
                  </a:cubicBezTo>
                  <a:cubicBezTo>
                    <a:pt x="655" y="877"/>
                    <a:pt x="655" y="878"/>
                    <a:pt x="656" y="878"/>
                  </a:cubicBezTo>
                  <a:lnTo>
                    <a:pt x="678" y="895"/>
                  </a:lnTo>
                  <a:cubicBezTo>
                    <a:pt x="676" y="886"/>
                    <a:pt x="673" y="879"/>
                    <a:pt x="672" y="872"/>
                  </a:cubicBezTo>
                  <a:cubicBezTo>
                    <a:pt x="671" y="866"/>
                    <a:pt x="671" y="860"/>
                    <a:pt x="671" y="855"/>
                  </a:cubicBezTo>
                  <a:cubicBezTo>
                    <a:pt x="671" y="850"/>
                    <a:pt x="672" y="846"/>
                    <a:pt x="674" y="842"/>
                  </a:cubicBezTo>
                  <a:cubicBezTo>
                    <a:pt x="675" y="838"/>
                    <a:pt x="677" y="834"/>
                    <a:pt x="680" y="831"/>
                  </a:cubicBezTo>
                  <a:cubicBezTo>
                    <a:pt x="681" y="830"/>
                    <a:pt x="682" y="828"/>
                    <a:pt x="684" y="826"/>
                  </a:cubicBezTo>
                  <a:cubicBezTo>
                    <a:pt x="685" y="825"/>
                    <a:pt x="687" y="823"/>
                    <a:pt x="689" y="821"/>
                  </a:cubicBezTo>
                  <a:cubicBezTo>
                    <a:pt x="691" y="820"/>
                    <a:pt x="693" y="818"/>
                    <a:pt x="695" y="817"/>
                  </a:cubicBezTo>
                  <a:cubicBezTo>
                    <a:pt x="696" y="816"/>
                    <a:pt x="698" y="815"/>
                    <a:pt x="699" y="815"/>
                  </a:cubicBezTo>
                  <a:cubicBezTo>
                    <a:pt x="700" y="814"/>
                    <a:pt x="701" y="814"/>
                    <a:pt x="701" y="814"/>
                  </a:cubicBezTo>
                  <a:cubicBezTo>
                    <a:pt x="702" y="815"/>
                    <a:pt x="703" y="815"/>
                    <a:pt x="704" y="815"/>
                  </a:cubicBezTo>
                  <a:cubicBezTo>
                    <a:pt x="705" y="816"/>
                    <a:pt x="706" y="817"/>
                    <a:pt x="708" y="818"/>
                  </a:cubicBezTo>
                  <a:cubicBezTo>
                    <a:pt x="709" y="819"/>
                    <a:pt x="711" y="820"/>
                    <a:pt x="714" y="822"/>
                  </a:cubicBezTo>
                  <a:close/>
                  <a:moveTo>
                    <a:pt x="890" y="710"/>
                  </a:moveTo>
                  <a:cubicBezTo>
                    <a:pt x="894" y="713"/>
                    <a:pt x="897" y="717"/>
                    <a:pt x="897" y="720"/>
                  </a:cubicBezTo>
                  <a:cubicBezTo>
                    <a:pt x="897" y="724"/>
                    <a:pt x="896" y="727"/>
                    <a:pt x="894" y="730"/>
                  </a:cubicBezTo>
                  <a:lnTo>
                    <a:pt x="819" y="830"/>
                  </a:lnTo>
                  <a:cubicBezTo>
                    <a:pt x="828" y="837"/>
                    <a:pt x="836" y="841"/>
                    <a:pt x="844" y="845"/>
                  </a:cubicBezTo>
                  <a:cubicBezTo>
                    <a:pt x="852" y="848"/>
                    <a:pt x="860" y="850"/>
                    <a:pt x="868" y="849"/>
                  </a:cubicBezTo>
                  <a:cubicBezTo>
                    <a:pt x="876" y="849"/>
                    <a:pt x="883" y="847"/>
                    <a:pt x="890" y="842"/>
                  </a:cubicBezTo>
                  <a:cubicBezTo>
                    <a:pt x="898" y="838"/>
                    <a:pt x="905" y="831"/>
                    <a:pt x="912" y="822"/>
                  </a:cubicBezTo>
                  <a:cubicBezTo>
                    <a:pt x="917" y="814"/>
                    <a:pt x="921" y="808"/>
                    <a:pt x="924" y="801"/>
                  </a:cubicBezTo>
                  <a:cubicBezTo>
                    <a:pt x="927" y="794"/>
                    <a:pt x="930" y="789"/>
                    <a:pt x="931" y="783"/>
                  </a:cubicBezTo>
                  <a:cubicBezTo>
                    <a:pt x="933" y="778"/>
                    <a:pt x="934" y="774"/>
                    <a:pt x="935" y="770"/>
                  </a:cubicBezTo>
                  <a:cubicBezTo>
                    <a:pt x="936" y="767"/>
                    <a:pt x="937" y="764"/>
                    <a:pt x="938" y="763"/>
                  </a:cubicBezTo>
                  <a:cubicBezTo>
                    <a:pt x="938" y="762"/>
                    <a:pt x="939" y="762"/>
                    <a:pt x="940" y="761"/>
                  </a:cubicBezTo>
                  <a:cubicBezTo>
                    <a:pt x="941" y="761"/>
                    <a:pt x="942" y="761"/>
                    <a:pt x="943" y="761"/>
                  </a:cubicBezTo>
                  <a:cubicBezTo>
                    <a:pt x="944" y="761"/>
                    <a:pt x="945" y="762"/>
                    <a:pt x="947" y="763"/>
                  </a:cubicBezTo>
                  <a:cubicBezTo>
                    <a:pt x="948" y="764"/>
                    <a:pt x="950" y="765"/>
                    <a:pt x="952" y="766"/>
                  </a:cubicBezTo>
                  <a:cubicBezTo>
                    <a:pt x="953" y="767"/>
                    <a:pt x="955" y="768"/>
                    <a:pt x="956" y="769"/>
                  </a:cubicBezTo>
                  <a:cubicBezTo>
                    <a:pt x="957" y="770"/>
                    <a:pt x="957" y="771"/>
                    <a:pt x="958" y="772"/>
                  </a:cubicBezTo>
                  <a:cubicBezTo>
                    <a:pt x="959" y="773"/>
                    <a:pt x="959" y="774"/>
                    <a:pt x="960" y="774"/>
                  </a:cubicBezTo>
                  <a:cubicBezTo>
                    <a:pt x="960" y="775"/>
                    <a:pt x="960" y="776"/>
                    <a:pt x="961" y="777"/>
                  </a:cubicBezTo>
                  <a:cubicBezTo>
                    <a:pt x="961" y="779"/>
                    <a:pt x="960" y="781"/>
                    <a:pt x="960" y="785"/>
                  </a:cubicBezTo>
                  <a:cubicBezTo>
                    <a:pt x="959" y="789"/>
                    <a:pt x="957" y="794"/>
                    <a:pt x="955" y="800"/>
                  </a:cubicBezTo>
                  <a:cubicBezTo>
                    <a:pt x="953" y="806"/>
                    <a:pt x="950" y="812"/>
                    <a:pt x="946" y="820"/>
                  </a:cubicBezTo>
                  <a:cubicBezTo>
                    <a:pt x="942" y="827"/>
                    <a:pt x="938" y="834"/>
                    <a:pt x="932" y="841"/>
                  </a:cubicBezTo>
                  <a:cubicBezTo>
                    <a:pt x="923" y="854"/>
                    <a:pt x="913" y="863"/>
                    <a:pt x="903" y="870"/>
                  </a:cubicBezTo>
                  <a:cubicBezTo>
                    <a:pt x="892" y="877"/>
                    <a:pt x="881" y="881"/>
                    <a:pt x="869" y="882"/>
                  </a:cubicBezTo>
                  <a:cubicBezTo>
                    <a:pt x="858" y="884"/>
                    <a:pt x="845" y="882"/>
                    <a:pt x="833" y="878"/>
                  </a:cubicBezTo>
                  <a:cubicBezTo>
                    <a:pt x="820" y="873"/>
                    <a:pt x="807" y="866"/>
                    <a:pt x="793" y="856"/>
                  </a:cubicBezTo>
                  <a:cubicBezTo>
                    <a:pt x="780" y="846"/>
                    <a:pt x="769" y="835"/>
                    <a:pt x="761" y="824"/>
                  </a:cubicBezTo>
                  <a:cubicBezTo>
                    <a:pt x="753" y="813"/>
                    <a:pt x="748" y="802"/>
                    <a:pt x="746" y="790"/>
                  </a:cubicBezTo>
                  <a:cubicBezTo>
                    <a:pt x="743" y="778"/>
                    <a:pt x="743" y="766"/>
                    <a:pt x="746" y="754"/>
                  </a:cubicBezTo>
                  <a:cubicBezTo>
                    <a:pt x="749" y="742"/>
                    <a:pt x="755" y="731"/>
                    <a:pt x="763" y="720"/>
                  </a:cubicBezTo>
                  <a:cubicBezTo>
                    <a:pt x="772" y="708"/>
                    <a:pt x="781" y="699"/>
                    <a:pt x="791" y="693"/>
                  </a:cubicBezTo>
                  <a:cubicBezTo>
                    <a:pt x="802" y="688"/>
                    <a:pt x="812" y="685"/>
                    <a:pt x="822" y="684"/>
                  </a:cubicBezTo>
                  <a:cubicBezTo>
                    <a:pt x="833" y="684"/>
                    <a:pt x="843" y="685"/>
                    <a:pt x="854" y="689"/>
                  </a:cubicBezTo>
                  <a:cubicBezTo>
                    <a:pt x="865" y="693"/>
                    <a:pt x="875" y="699"/>
                    <a:pt x="885" y="706"/>
                  </a:cubicBezTo>
                  <a:lnTo>
                    <a:pt x="890" y="710"/>
                  </a:lnTo>
                  <a:close/>
                  <a:moveTo>
                    <a:pt x="861" y="732"/>
                  </a:moveTo>
                  <a:cubicBezTo>
                    <a:pt x="846" y="721"/>
                    <a:pt x="832" y="715"/>
                    <a:pt x="819" y="716"/>
                  </a:cubicBezTo>
                  <a:cubicBezTo>
                    <a:pt x="805" y="717"/>
                    <a:pt x="794" y="724"/>
                    <a:pt x="784" y="737"/>
                  </a:cubicBezTo>
                  <a:cubicBezTo>
                    <a:pt x="778" y="744"/>
                    <a:pt x="775" y="751"/>
                    <a:pt x="774" y="758"/>
                  </a:cubicBezTo>
                  <a:cubicBezTo>
                    <a:pt x="773" y="766"/>
                    <a:pt x="773" y="772"/>
                    <a:pt x="775" y="779"/>
                  </a:cubicBezTo>
                  <a:cubicBezTo>
                    <a:pt x="776" y="786"/>
                    <a:pt x="779" y="792"/>
                    <a:pt x="783" y="799"/>
                  </a:cubicBezTo>
                  <a:cubicBezTo>
                    <a:pt x="788" y="805"/>
                    <a:pt x="793" y="810"/>
                    <a:pt x="799" y="815"/>
                  </a:cubicBezTo>
                  <a:lnTo>
                    <a:pt x="861" y="732"/>
                  </a:lnTo>
                  <a:close/>
                  <a:moveTo>
                    <a:pt x="1136" y="535"/>
                  </a:moveTo>
                  <a:cubicBezTo>
                    <a:pt x="1138" y="537"/>
                    <a:pt x="1140" y="538"/>
                    <a:pt x="1141" y="539"/>
                  </a:cubicBezTo>
                  <a:cubicBezTo>
                    <a:pt x="1143" y="541"/>
                    <a:pt x="1144" y="542"/>
                    <a:pt x="1145" y="543"/>
                  </a:cubicBezTo>
                  <a:cubicBezTo>
                    <a:pt x="1145" y="545"/>
                    <a:pt x="1146" y="546"/>
                    <a:pt x="1146" y="547"/>
                  </a:cubicBezTo>
                  <a:cubicBezTo>
                    <a:pt x="1145" y="548"/>
                    <a:pt x="1145" y="549"/>
                    <a:pt x="1144" y="550"/>
                  </a:cubicBezTo>
                  <a:lnTo>
                    <a:pt x="1072" y="647"/>
                  </a:lnTo>
                  <a:cubicBezTo>
                    <a:pt x="1070" y="650"/>
                    <a:pt x="1068" y="651"/>
                    <a:pt x="1064" y="652"/>
                  </a:cubicBezTo>
                  <a:cubicBezTo>
                    <a:pt x="1061" y="653"/>
                    <a:pt x="1057" y="652"/>
                    <a:pt x="1052" y="649"/>
                  </a:cubicBezTo>
                  <a:lnTo>
                    <a:pt x="850" y="498"/>
                  </a:lnTo>
                  <a:cubicBezTo>
                    <a:pt x="849" y="497"/>
                    <a:pt x="848" y="497"/>
                    <a:pt x="848" y="496"/>
                  </a:cubicBezTo>
                  <a:cubicBezTo>
                    <a:pt x="847" y="495"/>
                    <a:pt x="848" y="493"/>
                    <a:pt x="848" y="492"/>
                  </a:cubicBezTo>
                  <a:cubicBezTo>
                    <a:pt x="848" y="491"/>
                    <a:pt x="849" y="489"/>
                    <a:pt x="850" y="487"/>
                  </a:cubicBezTo>
                  <a:cubicBezTo>
                    <a:pt x="852" y="485"/>
                    <a:pt x="853" y="482"/>
                    <a:pt x="855" y="479"/>
                  </a:cubicBezTo>
                  <a:cubicBezTo>
                    <a:pt x="857" y="477"/>
                    <a:pt x="859" y="474"/>
                    <a:pt x="861" y="473"/>
                  </a:cubicBezTo>
                  <a:cubicBezTo>
                    <a:pt x="862" y="471"/>
                    <a:pt x="864" y="470"/>
                    <a:pt x="865" y="469"/>
                  </a:cubicBezTo>
                  <a:cubicBezTo>
                    <a:pt x="866" y="468"/>
                    <a:pt x="867" y="468"/>
                    <a:pt x="869" y="468"/>
                  </a:cubicBezTo>
                  <a:cubicBezTo>
                    <a:pt x="870" y="468"/>
                    <a:pt x="870" y="468"/>
                    <a:pt x="871" y="469"/>
                  </a:cubicBezTo>
                  <a:lnTo>
                    <a:pt x="1061" y="610"/>
                  </a:lnTo>
                  <a:lnTo>
                    <a:pt x="1119" y="532"/>
                  </a:lnTo>
                  <a:cubicBezTo>
                    <a:pt x="1120" y="531"/>
                    <a:pt x="1121" y="530"/>
                    <a:pt x="1122" y="529"/>
                  </a:cubicBezTo>
                  <a:cubicBezTo>
                    <a:pt x="1123" y="529"/>
                    <a:pt x="1124" y="529"/>
                    <a:pt x="1125" y="529"/>
                  </a:cubicBezTo>
                  <a:cubicBezTo>
                    <a:pt x="1127" y="529"/>
                    <a:pt x="1128" y="530"/>
                    <a:pt x="1130" y="531"/>
                  </a:cubicBezTo>
                  <a:cubicBezTo>
                    <a:pt x="1132" y="532"/>
                    <a:pt x="1134" y="533"/>
                    <a:pt x="1136" y="535"/>
                  </a:cubicBezTo>
                  <a:close/>
                  <a:moveTo>
                    <a:pt x="1190" y="317"/>
                  </a:moveTo>
                  <a:cubicBezTo>
                    <a:pt x="1203" y="327"/>
                    <a:pt x="1213" y="337"/>
                    <a:pt x="1221" y="348"/>
                  </a:cubicBezTo>
                  <a:cubicBezTo>
                    <a:pt x="1229" y="359"/>
                    <a:pt x="1234" y="370"/>
                    <a:pt x="1237" y="382"/>
                  </a:cubicBezTo>
                  <a:cubicBezTo>
                    <a:pt x="1240" y="395"/>
                    <a:pt x="1240" y="407"/>
                    <a:pt x="1237" y="420"/>
                  </a:cubicBezTo>
                  <a:cubicBezTo>
                    <a:pt x="1234" y="433"/>
                    <a:pt x="1227" y="446"/>
                    <a:pt x="1218" y="459"/>
                  </a:cubicBezTo>
                  <a:cubicBezTo>
                    <a:pt x="1208" y="471"/>
                    <a:pt x="1198" y="481"/>
                    <a:pt x="1188" y="487"/>
                  </a:cubicBezTo>
                  <a:cubicBezTo>
                    <a:pt x="1177" y="494"/>
                    <a:pt x="1166" y="497"/>
                    <a:pt x="1154" y="498"/>
                  </a:cubicBezTo>
                  <a:cubicBezTo>
                    <a:pt x="1142" y="499"/>
                    <a:pt x="1130" y="497"/>
                    <a:pt x="1118" y="493"/>
                  </a:cubicBezTo>
                  <a:cubicBezTo>
                    <a:pt x="1105" y="488"/>
                    <a:pt x="1093" y="481"/>
                    <a:pt x="1080" y="472"/>
                  </a:cubicBezTo>
                  <a:cubicBezTo>
                    <a:pt x="1068" y="462"/>
                    <a:pt x="1057" y="452"/>
                    <a:pt x="1049" y="441"/>
                  </a:cubicBezTo>
                  <a:cubicBezTo>
                    <a:pt x="1041" y="430"/>
                    <a:pt x="1036" y="419"/>
                    <a:pt x="1033" y="407"/>
                  </a:cubicBezTo>
                  <a:cubicBezTo>
                    <a:pt x="1031" y="395"/>
                    <a:pt x="1031" y="382"/>
                    <a:pt x="1034" y="369"/>
                  </a:cubicBezTo>
                  <a:cubicBezTo>
                    <a:pt x="1037" y="357"/>
                    <a:pt x="1043" y="344"/>
                    <a:pt x="1053" y="331"/>
                  </a:cubicBezTo>
                  <a:cubicBezTo>
                    <a:pt x="1062" y="318"/>
                    <a:pt x="1072" y="309"/>
                    <a:pt x="1083" y="302"/>
                  </a:cubicBezTo>
                  <a:cubicBezTo>
                    <a:pt x="1093" y="296"/>
                    <a:pt x="1105" y="292"/>
                    <a:pt x="1116" y="291"/>
                  </a:cubicBezTo>
                  <a:cubicBezTo>
                    <a:pt x="1128" y="290"/>
                    <a:pt x="1140" y="292"/>
                    <a:pt x="1153" y="296"/>
                  </a:cubicBezTo>
                  <a:cubicBezTo>
                    <a:pt x="1165" y="301"/>
                    <a:pt x="1178" y="308"/>
                    <a:pt x="1190" y="317"/>
                  </a:cubicBezTo>
                  <a:close/>
                  <a:moveTo>
                    <a:pt x="1171" y="348"/>
                  </a:moveTo>
                  <a:cubicBezTo>
                    <a:pt x="1163" y="341"/>
                    <a:pt x="1154" y="336"/>
                    <a:pt x="1146" y="332"/>
                  </a:cubicBezTo>
                  <a:cubicBezTo>
                    <a:pt x="1137" y="329"/>
                    <a:pt x="1129" y="326"/>
                    <a:pt x="1121" y="326"/>
                  </a:cubicBezTo>
                  <a:cubicBezTo>
                    <a:pt x="1113" y="325"/>
                    <a:pt x="1105" y="327"/>
                    <a:pt x="1097" y="330"/>
                  </a:cubicBezTo>
                  <a:cubicBezTo>
                    <a:pt x="1089" y="334"/>
                    <a:pt x="1082" y="340"/>
                    <a:pt x="1075" y="349"/>
                  </a:cubicBezTo>
                  <a:cubicBezTo>
                    <a:pt x="1069" y="358"/>
                    <a:pt x="1065" y="366"/>
                    <a:pt x="1064" y="374"/>
                  </a:cubicBezTo>
                  <a:cubicBezTo>
                    <a:pt x="1062" y="382"/>
                    <a:pt x="1063" y="390"/>
                    <a:pt x="1065" y="398"/>
                  </a:cubicBezTo>
                  <a:cubicBezTo>
                    <a:pt x="1068" y="406"/>
                    <a:pt x="1072" y="413"/>
                    <a:pt x="1078" y="421"/>
                  </a:cubicBezTo>
                  <a:cubicBezTo>
                    <a:pt x="1084" y="428"/>
                    <a:pt x="1091" y="435"/>
                    <a:pt x="1100" y="441"/>
                  </a:cubicBezTo>
                  <a:cubicBezTo>
                    <a:pt x="1108" y="448"/>
                    <a:pt x="1116" y="453"/>
                    <a:pt x="1125" y="457"/>
                  </a:cubicBezTo>
                  <a:cubicBezTo>
                    <a:pt x="1133" y="461"/>
                    <a:pt x="1142" y="463"/>
                    <a:pt x="1150" y="463"/>
                  </a:cubicBezTo>
                  <a:cubicBezTo>
                    <a:pt x="1158" y="464"/>
                    <a:pt x="1166" y="462"/>
                    <a:pt x="1174" y="459"/>
                  </a:cubicBezTo>
                  <a:cubicBezTo>
                    <a:pt x="1181" y="455"/>
                    <a:pt x="1189" y="449"/>
                    <a:pt x="1195" y="440"/>
                  </a:cubicBezTo>
                  <a:cubicBezTo>
                    <a:pt x="1201" y="431"/>
                    <a:pt x="1205" y="423"/>
                    <a:pt x="1207" y="415"/>
                  </a:cubicBezTo>
                  <a:cubicBezTo>
                    <a:pt x="1208" y="407"/>
                    <a:pt x="1208" y="399"/>
                    <a:pt x="1205" y="391"/>
                  </a:cubicBezTo>
                  <a:cubicBezTo>
                    <a:pt x="1203" y="383"/>
                    <a:pt x="1199" y="376"/>
                    <a:pt x="1193" y="368"/>
                  </a:cubicBezTo>
                  <a:cubicBezTo>
                    <a:pt x="1187" y="361"/>
                    <a:pt x="1180" y="354"/>
                    <a:pt x="1171" y="348"/>
                  </a:cubicBezTo>
                  <a:close/>
                  <a:moveTo>
                    <a:pt x="1326" y="211"/>
                  </a:moveTo>
                  <a:cubicBezTo>
                    <a:pt x="1334" y="217"/>
                    <a:pt x="1340" y="223"/>
                    <a:pt x="1344" y="231"/>
                  </a:cubicBezTo>
                  <a:cubicBezTo>
                    <a:pt x="1348" y="238"/>
                    <a:pt x="1350" y="246"/>
                    <a:pt x="1350" y="254"/>
                  </a:cubicBezTo>
                  <a:cubicBezTo>
                    <a:pt x="1350" y="263"/>
                    <a:pt x="1349" y="271"/>
                    <a:pt x="1346" y="280"/>
                  </a:cubicBezTo>
                  <a:cubicBezTo>
                    <a:pt x="1342" y="289"/>
                    <a:pt x="1337" y="298"/>
                    <a:pt x="1331" y="307"/>
                  </a:cubicBezTo>
                  <a:cubicBezTo>
                    <a:pt x="1327" y="312"/>
                    <a:pt x="1322" y="317"/>
                    <a:pt x="1318" y="321"/>
                  </a:cubicBezTo>
                  <a:cubicBezTo>
                    <a:pt x="1313" y="326"/>
                    <a:pt x="1309" y="329"/>
                    <a:pt x="1305" y="332"/>
                  </a:cubicBezTo>
                  <a:cubicBezTo>
                    <a:pt x="1301" y="335"/>
                    <a:pt x="1297" y="337"/>
                    <a:pt x="1293" y="339"/>
                  </a:cubicBezTo>
                  <a:cubicBezTo>
                    <a:pt x="1290" y="341"/>
                    <a:pt x="1287" y="342"/>
                    <a:pt x="1285" y="342"/>
                  </a:cubicBezTo>
                  <a:cubicBezTo>
                    <a:pt x="1283" y="343"/>
                    <a:pt x="1281" y="342"/>
                    <a:pt x="1278" y="341"/>
                  </a:cubicBezTo>
                  <a:cubicBezTo>
                    <a:pt x="1276" y="340"/>
                    <a:pt x="1273" y="339"/>
                    <a:pt x="1270" y="336"/>
                  </a:cubicBezTo>
                  <a:cubicBezTo>
                    <a:pt x="1267" y="334"/>
                    <a:pt x="1266" y="333"/>
                    <a:pt x="1264" y="332"/>
                  </a:cubicBezTo>
                  <a:cubicBezTo>
                    <a:pt x="1263" y="330"/>
                    <a:pt x="1262" y="329"/>
                    <a:pt x="1261" y="328"/>
                  </a:cubicBezTo>
                  <a:cubicBezTo>
                    <a:pt x="1261" y="327"/>
                    <a:pt x="1261" y="326"/>
                    <a:pt x="1261" y="325"/>
                  </a:cubicBezTo>
                  <a:cubicBezTo>
                    <a:pt x="1261" y="324"/>
                    <a:pt x="1261" y="324"/>
                    <a:pt x="1262" y="323"/>
                  </a:cubicBezTo>
                  <a:cubicBezTo>
                    <a:pt x="1263" y="321"/>
                    <a:pt x="1265" y="320"/>
                    <a:pt x="1268" y="319"/>
                  </a:cubicBezTo>
                  <a:cubicBezTo>
                    <a:pt x="1271" y="318"/>
                    <a:pt x="1275" y="316"/>
                    <a:pt x="1280" y="314"/>
                  </a:cubicBezTo>
                  <a:cubicBezTo>
                    <a:pt x="1284" y="311"/>
                    <a:pt x="1289" y="309"/>
                    <a:pt x="1294" y="305"/>
                  </a:cubicBezTo>
                  <a:cubicBezTo>
                    <a:pt x="1299" y="301"/>
                    <a:pt x="1304" y="296"/>
                    <a:pt x="1309" y="290"/>
                  </a:cubicBezTo>
                  <a:cubicBezTo>
                    <a:pt x="1312" y="285"/>
                    <a:pt x="1315" y="280"/>
                    <a:pt x="1317" y="276"/>
                  </a:cubicBezTo>
                  <a:cubicBezTo>
                    <a:pt x="1319" y="271"/>
                    <a:pt x="1320" y="267"/>
                    <a:pt x="1320" y="262"/>
                  </a:cubicBezTo>
                  <a:cubicBezTo>
                    <a:pt x="1320" y="258"/>
                    <a:pt x="1319" y="254"/>
                    <a:pt x="1317" y="250"/>
                  </a:cubicBezTo>
                  <a:cubicBezTo>
                    <a:pt x="1315" y="247"/>
                    <a:pt x="1312" y="243"/>
                    <a:pt x="1308" y="240"/>
                  </a:cubicBezTo>
                  <a:cubicBezTo>
                    <a:pt x="1304" y="237"/>
                    <a:pt x="1299" y="235"/>
                    <a:pt x="1295" y="235"/>
                  </a:cubicBezTo>
                  <a:cubicBezTo>
                    <a:pt x="1290" y="235"/>
                    <a:pt x="1285" y="236"/>
                    <a:pt x="1280" y="238"/>
                  </a:cubicBezTo>
                  <a:cubicBezTo>
                    <a:pt x="1276" y="240"/>
                    <a:pt x="1271" y="243"/>
                    <a:pt x="1265" y="246"/>
                  </a:cubicBezTo>
                  <a:cubicBezTo>
                    <a:pt x="1260" y="249"/>
                    <a:pt x="1255" y="252"/>
                    <a:pt x="1249" y="256"/>
                  </a:cubicBezTo>
                  <a:cubicBezTo>
                    <a:pt x="1244" y="259"/>
                    <a:pt x="1238" y="262"/>
                    <a:pt x="1233" y="265"/>
                  </a:cubicBezTo>
                  <a:cubicBezTo>
                    <a:pt x="1227" y="268"/>
                    <a:pt x="1221" y="270"/>
                    <a:pt x="1214" y="271"/>
                  </a:cubicBezTo>
                  <a:cubicBezTo>
                    <a:pt x="1208" y="272"/>
                    <a:pt x="1202" y="271"/>
                    <a:pt x="1195" y="270"/>
                  </a:cubicBezTo>
                  <a:cubicBezTo>
                    <a:pt x="1189" y="268"/>
                    <a:pt x="1182" y="265"/>
                    <a:pt x="1176" y="260"/>
                  </a:cubicBezTo>
                  <a:cubicBezTo>
                    <a:pt x="1170" y="256"/>
                    <a:pt x="1165" y="250"/>
                    <a:pt x="1161" y="244"/>
                  </a:cubicBezTo>
                  <a:cubicBezTo>
                    <a:pt x="1157" y="238"/>
                    <a:pt x="1155" y="231"/>
                    <a:pt x="1154" y="223"/>
                  </a:cubicBezTo>
                  <a:cubicBezTo>
                    <a:pt x="1154" y="215"/>
                    <a:pt x="1155" y="207"/>
                    <a:pt x="1157" y="198"/>
                  </a:cubicBezTo>
                  <a:cubicBezTo>
                    <a:pt x="1160" y="189"/>
                    <a:pt x="1165" y="180"/>
                    <a:pt x="1172" y="171"/>
                  </a:cubicBezTo>
                  <a:cubicBezTo>
                    <a:pt x="1175" y="167"/>
                    <a:pt x="1178" y="163"/>
                    <a:pt x="1182" y="160"/>
                  </a:cubicBezTo>
                  <a:cubicBezTo>
                    <a:pt x="1186" y="156"/>
                    <a:pt x="1189" y="153"/>
                    <a:pt x="1193" y="151"/>
                  </a:cubicBezTo>
                  <a:cubicBezTo>
                    <a:pt x="1196" y="148"/>
                    <a:pt x="1199" y="146"/>
                    <a:pt x="1202" y="145"/>
                  </a:cubicBezTo>
                  <a:cubicBezTo>
                    <a:pt x="1205" y="143"/>
                    <a:pt x="1207" y="142"/>
                    <a:pt x="1209" y="142"/>
                  </a:cubicBezTo>
                  <a:cubicBezTo>
                    <a:pt x="1211" y="141"/>
                    <a:pt x="1212" y="141"/>
                    <a:pt x="1213" y="141"/>
                  </a:cubicBezTo>
                  <a:cubicBezTo>
                    <a:pt x="1214" y="141"/>
                    <a:pt x="1215" y="142"/>
                    <a:pt x="1216" y="142"/>
                  </a:cubicBezTo>
                  <a:cubicBezTo>
                    <a:pt x="1217" y="142"/>
                    <a:pt x="1218" y="143"/>
                    <a:pt x="1220" y="144"/>
                  </a:cubicBezTo>
                  <a:cubicBezTo>
                    <a:pt x="1221" y="145"/>
                    <a:pt x="1223" y="146"/>
                    <a:pt x="1225" y="147"/>
                  </a:cubicBezTo>
                  <a:cubicBezTo>
                    <a:pt x="1226" y="148"/>
                    <a:pt x="1228" y="150"/>
                    <a:pt x="1229" y="151"/>
                  </a:cubicBezTo>
                  <a:cubicBezTo>
                    <a:pt x="1231" y="152"/>
                    <a:pt x="1232" y="153"/>
                    <a:pt x="1232" y="154"/>
                  </a:cubicBezTo>
                  <a:cubicBezTo>
                    <a:pt x="1233" y="155"/>
                    <a:pt x="1233" y="156"/>
                    <a:pt x="1233" y="157"/>
                  </a:cubicBezTo>
                  <a:cubicBezTo>
                    <a:pt x="1233" y="158"/>
                    <a:pt x="1233" y="159"/>
                    <a:pt x="1232" y="160"/>
                  </a:cubicBezTo>
                  <a:cubicBezTo>
                    <a:pt x="1231" y="161"/>
                    <a:pt x="1230" y="162"/>
                    <a:pt x="1227" y="163"/>
                  </a:cubicBezTo>
                  <a:cubicBezTo>
                    <a:pt x="1224" y="164"/>
                    <a:pt x="1221" y="165"/>
                    <a:pt x="1218" y="167"/>
                  </a:cubicBezTo>
                  <a:cubicBezTo>
                    <a:pt x="1214" y="169"/>
                    <a:pt x="1210" y="172"/>
                    <a:pt x="1206" y="175"/>
                  </a:cubicBezTo>
                  <a:cubicBezTo>
                    <a:pt x="1201" y="178"/>
                    <a:pt x="1197" y="182"/>
                    <a:pt x="1193" y="188"/>
                  </a:cubicBezTo>
                  <a:cubicBezTo>
                    <a:pt x="1190" y="192"/>
                    <a:pt x="1187" y="197"/>
                    <a:pt x="1185" y="201"/>
                  </a:cubicBezTo>
                  <a:cubicBezTo>
                    <a:pt x="1184" y="206"/>
                    <a:pt x="1183" y="210"/>
                    <a:pt x="1183" y="214"/>
                  </a:cubicBezTo>
                  <a:cubicBezTo>
                    <a:pt x="1184" y="217"/>
                    <a:pt x="1185" y="221"/>
                    <a:pt x="1187" y="224"/>
                  </a:cubicBezTo>
                  <a:cubicBezTo>
                    <a:pt x="1188" y="227"/>
                    <a:pt x="1191" y="230"/>
                    <a:pt x="1194" y="232"/>
                  </a:cubicBezTo>
                  <a:cubicBezTo>
                    <a:pt x="1198" y="236"/>
                    <a:pt x="1203" y="237"/>
                    <a:pt x="1208" y="237"/>
                  </a:cubicBezTo>
                  <a:cubicBezTo>
                    <a:pt x="1212" y="237"/>
                    <a:pt x="1217" y="236"/>
                    <a:pt x="1222" y="234"/>
                  </a:cubicBezTo>
                  <a:cubicBezTo>
                    <a:pt x="1227" y="232"/>
                    <a:pt x="1232" y="230"/>
                    <a:pt x="1237" y="226"/>
                  </a:cubicBezTo>
                  <a:cubicBezTo>
                    <a:pt x="1243" y="223"/>
                    <a:pt x="1248" y="220"/>
                    <a:pt x="1253" y="217"/>
                  </a:cubicBezTo>
                  <a:cubicBezTo>
                    <a:pt x="1259" y="213"/>
                    <a:pt x="1265" y="210"/>
                    <a:pt x="1270" y="207"/>
                  </a:cubicBezTo>
                  <a:cubicBezTo>
                    <a:pt x="1276" y="204"/>
                    <a:pt x="1282" y="202"/>
                    <a:pt x="1288" y="201"/>
                  </a:cubicBezTo>
                  <a:cubicBezTo>
                    <a:pt x="1294" y="200"/>
                    <a:pt x="1301" y="200"/>
                    <a:pt x="1307" y="201"/>
                  </a:cubicBezTo>
                  <a:cubicBezTo>
                    <a:pt x="1313" y="203"/>
                    <a:pt x="1320" y="206"/>
                    <a:pt x="1326" y="211"/>
                  </a:cubicBezTo>
                  <a:close/>
                  <a:moveTo>
                    <a:pt x="1432" y="70"/>
                  </a:moveTo>
                  <a:cubicBezTo>
                    <a:pt x="1439" y="75"/>
                    <a:pt x="1445" y="82"/>
                    <a:pt x="1449" y="89"/>
                  </a:cubicBezTo>
                  <a:cubicBezTo>
                    <a:pt x="1453" y="97"/>
                    <a:pt x="1455" y="105"/>
                    <a:pt x="1455" y="113"/>
                  </a:cubicBezTo>
                  <a:cubicBezTo>
                    <a:pt x="1456" y="122"/>
                    <a:pt x="1454" y="130"/>
                    <a:pt x="1451" y="139"/>
                  </a:cubicBezTo>
                  <a:cubicBezTo>
                    <a:pt x="1447" y="148"/>
                    <a:pt x="1442" y="157"/>
                    <a:pt x="1436" y="166"/>
                  </a:cubicBezTo>
                  <a:cubicBezTo>
                    <a:pt x="1432" y="171"/>
                    <a:pt x="1428" y="176"/>
                    <a:pt x="1423" y="180"/>
                  </a:cubicBezTo>
                  <a:cubicBezTo>
                    <a:pt x="1419" y="185"/>
                    <a:pt x="1414" y="188"/>
                    <a:pt x="1410" y="191"/>
                  </a:cubicBezTo>
                  <a:cubicBezTo>
                    <a:pt x="1406" y="194"/>
                    <a:pt x="1402" y="196"/>
                    <a:pt x="1399" y="198"/>
                  </a:cubicBezTo>
                  <a:cubicBezTo>
                    <a:pt x="1395" y="200"/>
                    <a:pt x="1392" y="201"/>
                    <a:pt x="1390" y="201"/>
                  </a:cubicBezTo>
                  <a:cubicBezTo>
                    <a:pt x="1388" y="201"/>
                    <a:pt x="1386" y="201"/>
                    <a:pt x="1384" y="200"/>
                  </a:cubicBezTo>
                  <a:cubicBezTo>
                    <a:pt x="1381" y="199"/>
                    <a:pt x="1378" y="198"/>
                    <a:pt x="1375" y="195"/>
                  </a:cubicBezTo>
                  <a:cubicBezTo>
                    <a:pt x="1373" y="193"/>
                    <a:pt x="1371" y="192"/>
                    <a:pt x="1370" y="191"/>
                  </a:cubicBezTo>
                  <a:cubicBezTo>
                    <a:pt x="1368" y="189"/>
                    <a:pt x="1367" y="188"/>
                    <a:pt x="1367" y="187"/>
                  </a:cubicBezTo>
                  <a:cubicBezTo>
                    <a:pt x="1366" y="186"/>
                    <a:pt x="1366" y="185"/>
                    <a:pt x="1366" y="184"/>
                  </a:cubicBezTo>
                  <a:cubicBezTo>
                    <a:pt x="1366" y="183"/>
                    <a:pt x="1366" y="182"/>
                    <a:pt x="1367" y="182"/>
                  </a:cubicBezTo>
                  <a:cubicBezTo>
                    <a:pt x="1368" y="180"/>
                    <a:pt x="1370" y="179"/>
                    <a:pt x="1373" y="178"/>
                  </a:cubicBezTo>
                  <a:cubicBezTo>
                    <a:pt x="1377" y="177"/>
                    <a:pt x="1380" y="175"/>
                    <a:pt x="1385" y="173"/>
                  </a:cubicBezTo>
                  <a:cubicBezTo>
                    <a:pt x="1389" y="170"/>
                    <a:pt x="1394" y="167"/>
                    <a:pt x="1399" y="164"/>
                  </a:cubicBezTo>
                  <a:cubicBezTo>
                    <a:pt x="1404" y="160"/>
                    <a:pt x="1409" y="155"/>
                    <a:pt x="1414" y="149"/>
                  </a:cubicBezTo>
                  <a:cubicBezTo>
                    <a:pt x="1418" y="144"/>
                    <a:pt x="1420" y="139"/>
                    <a:pt x="1422" y="135"/>
                  </a:cubicBezTo>
                  <a:cubicBezTo>
                    <a:pt x="1424" y="130"/>
                    <a:pt x="1425" y="126"/>
                    <a:pt x="1425" y="121"/>
                  </a:cubicBezTo>
                  <a:cubicBezTo>
                    <a:pt x="1425" y="117"/>
                    <a:pt x="1424" y="113"/>
                    <a:pt x="1422" y="109"/>
                  </a:cubicBezTo>
                  <a:cubicBezTo>
                    <a:pt x="1420" y="105"/>
                    <a:pt x="1417" y="102"/>
                    <a:pt x="1413" y="99"/>
                  </a:cubicBezTo>
                  <a:cubicBezTo>
                    <a:pt x="1409" y="96"/>
                    <a:pt x="1405" y="94"/>
                    <a:pt x="1400" y="94"/>
                  </a:cubicBezTo>
                  <a:cubicBezTo>
                    <a:pt x="1395" y="94"/>
                    <a:pt x="1391" y="95"/>
                    <a:pt x="1386" y="97"/>
                  </a:cubicBezTo>
                  <a:cubicBezTo>
                    <a:pt x="1381" y="99"/>
                    <a:pt x="1376" y="102"/>
                    <a:pt x="1371" y="105"/>
                  </a:cubicBezTo>
                  <a:cubicBezTo>
                    <a:pt x="1365" y="108"/>
                    <a:pt x="1360" y="111"/>
                    <a:pt x="1355" y="115"/>
                  </a:cubicBezTo>
                  <a:cubicBezTo>
                    <a:pt x="1349" y="118"/>
                    <a:pt x="1344" y="121"/>
                    <a:pt x="1338" y="124"/>
                  </a:cubicBezTo>
                  <a:cubicBezTo>
                    <a:pt x="1332" y="127"/>
                    <a:pt x="1326" y="128"/>
                    <a:pt x="1320" y="129"/>
                  </a:cubicBezTo>
                  <a:cubicBezTo>
                    <a:pt x="1314" y="130"/>
                    <a:pt x="1307" y="130"/>
                    <a:pt x="1301" y="129"/>
                  </a:cubicBezTo>
                  <a:cubicBezTo>
                    <a:pt x="1294" y="127"/>
                    <a:pt x="1288" y="124"/>
                    <a:pt x="1281" y="119"/>
                  </a:cubicBezTo>
                  <a:cubicBezTo>
                    <a:pt x="1275" y="115"/>
                    <a:pt x="1270" y="109"/>
                    <a:pt x="1266" y="103"/>
                  </a:cubicBezTo>
                  <a:cubicBezTo>
                    <a:pt x="1262" y="96"/>
                    <a:pt x="1260" y="89"/>
                    <a:pt x="1260" y="82"/>
                  </a:cubicBezTo>
                  <a:cubicBezTo>
                    <a:pt x="1259" y="74"/>
                    <a:pt x="1260" y="66"/>
                    <a:pt x="1263" y="57"/>
                  </a:cubicBezTo>
                  <a:cubicBezTo>
                    <a:pt x="1265" y="48"/>
                    <a:pt x="1270" y="39"/>
                    <a:pt x="1277" y="30"/>
                  </a:cubicBezTo>
                  <a:cubicBezTo>
                    <a:pt x="1280" y="26"/>
                    <a:pt x="1283" y="22"/>
                    <a:pt x="1287" y="19"/>
                  </a:cubicBezTo>
                  <a:cubicBezTo>
                    <a:pt x="1291" y="15"/>
                    <a:pt x="1294" y="12"/>
                    <a:pt x="1298" y="9"/>
                  </a:cubicBezTo>
                  <a:cubicBezTo>
                    <a:pt x="1301" y="7"/>
                    <a:pt x="1304" y="5"/>
                    <a:pt x="1307" y="4"/>
                  </a:cubicBezTo>
                  <a:cubicBezTo>
                    <a:pt x="1310" y="2"/>
                    <a:pt x="1313" y="1"/>
                    <a:pt x="1314" y="1"/>
                  </a:cubicBezTo>
                  <a:cubicBezTo>
                    <a:pt x="1316" y="0"/>
                    <a:pt x="1318" y="0"/>
                    <a:pt x="1319" y="0"/>
                  </a:cubicBezTo>
                  <a:cubicBezTo>
                    <a:pt x="1320" y="0"/>
                    <a:pt x="1320" y="0"/>
                    <a:pt x="1321" y="1"/>
                  </a:cubicBezTo>
                  <a:cubicBezTo>
                    <a:pt x="1322" y="1"/>
                    <a:pt x="1324" y="2"/>
                    <a:pt x="1325" y="3"/>
                  </a:cubicBezTo>
                  <a:cubicBezTo>
                    <a:pt x="1326" y="3"/>
                    <a:pt x="1328" y="5"/>
                    <a:pt x="1330" y="6"/>
                  </a:cubicBezTo>
                  <a:cubicBezTo>
                    <a:pt x="1332" y="7"/>
                    <a:pt x="1333" y="9"/>
                    <a:pt x="1335" y="10"/>
                  </a:cubicBezTo>
                  <a:cubicBezTo>
                    <a:pt x="1336" y="11"/>
                    <a:pt x="1337" y="12"/>
                    <a:pt x="1337" y="13"/>
                  </a:cubicBezTo>
                  <a:cubicBezTo>
                    <a:pt x="1338" y="14"/>
                    <a:pt x="1338" y="15"/>
                    <a:pt x="1338" y="16"/>
                  </a:cubicBezTo>
                  <a:cubicBezTo>
                    <a:pt x="1338" y="17"/>
                    <a:pt x="1338" y="18"/>
                    <a:pt x="1337" y="18"/>
                  </a:cubicBezTo>
                  <a:cubicBezTo>
                    <a:pt x="1337" y="19"/>
                    <a:pt x="1335" y="20"/>
                    <a:pt x="1332" y="21"/>
                  </a:cubicBezTo>
                  <a:cubicBezTo>
                    <a:pt x="1330" y="22"/>
                    <a:pt x="1326" y="24"/>
                    <a:pt x="1323" y="26"/>
                  </a:cubicBezTo>
                  <a:cubicBezTo>
                    <a:pt x="1319" y="28"/>
                    <a:pt x="1315" y="31"/>
                    <a:pt x="1311" y="34"/>
                  </a:cubicBezTo>
                  <a:cubicBezTo>
                    <a:pt x="1306" y="37"/>
                    <a:pt x="1302" y="41"/>
                    <a:pt x="1298" y="46"/>
                  </a:cubicBezTo>
                  <a:cubicBezTo>
                    <a:pt x="1295" y="51"/>
                    <a:pt x="1292" y="56"/>
                    <a:pt x="1291" y="60"/>
                  </a:cubicBezTo>
                  <a:cubicBezTo>
                    <a:pt x="1289" y="65"/>
                    <a:pt x="1288" y="69"/>
                    <a:pt x="1289" y="72"/>
                  </a:cubicBezTo>
                  <a:cubicBezTo>
                    <a:pt x="1289" y="76"/>
                    <a:pt x="1290" y="80"/>
                    <a:pt x="1292" y="83"/>
                  </a:cubicBezTo>
                  <a:cubicBezTo>
                    <a:pt x="1294" y="86"/>
                    <a:pt x="1296" y="89"/>
                    <a:pt x="1299" y="91"/>
                  </a:cubicBezTo>
                  <a:cubicBezTo>
                    <a:pt x="1304" y="95"/>
                    <a:pt x="1308" y="96"/>
                    <a:pt x="1313" y="96"/>
                  </a:cubicBezTo>
                  <a:cubicBezTo>
                    <a:pt x="1317" y="96"/>
                    <a:pt x="1322" y="95"/>
                    <a:pt x="1327" y="93"/>
                  </a:cubicBezTo>
                  <a:cubicBezTo>
                    <a:pt x="1332" y="91"/>
                    <a:pt x="1337" y="89"/>
                    <a:pt x="1343" y="85"/>
                  </a:cubicBezTo>
                  <a:cubicBezTo>
                    <a:pt x="1348" y="82"/>
                    <a:pt x="1353" y="79"/>
                    <a:pt x="1359" y="75"/>
                  </a:cubicBezTo>
                  <a:cubicBezTo>
                    <a:pt x="1364" y="72"/>
                    <a:pt x="1370" y="69"/>
                    <a:pt x="1376" y="66"/>
                  </a:cubicBezTo>
                  <a:cubicBezTo>
                    <a:pt x="1381" y="63"/>
                    <a:pt x="1387" y="61"/>
                    <a:pt x="1394" y="60"/>
                  </a:cubicBezTo>
                  <a:cubicBezTo>
                    <a:pt x="1400" y="59"/>
                    <a:pt x="1406" y="59"/>
                    <a:pt x="1412" y="60"/>
                  </a:cubicBezTo>
                  <a:cubicBezTo>
                    <a:pt x="1419" y="62"/>
                    <a:pt x="1425" y="65"/>
                    <a:pt x="1432" y="7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7">
              <a:extLst>
                <a:ext uri="{FF2B5EF4-FFF2-40B4-BE49-F238E27FC236}">
                  <a16:creationId xmlns:a16="http://schemas.microsoft.com/office/drawing/2014/main" id="{9EAA0C2B-E314-4593-B622-726D96B91425}"/>
                </a:ext>
              </a:extLst>
            </p:cNvPr>
            <p:cNvSpPr>
              <a:spLocks noEditPoints="1"/>
            </p:cNvSpPr>
            <p:nvPr/>
          </p:nvSpPr>
          <p:spPr bwMode="auto">
            <a:xfrm rot="3360960">
              <a:off x="1471" y="2091"/>
              <a:ext cx="411" cy="541"/>
            </a:xfrm>
            <a:custGeom>
              <a:avLst/>
              <a:gdLst>
                <a:gd name="T0" fmla="*/ 251 w 1532"/>
                <a:gd name="T1" fmla="*/ 1839 h 1856"/>
                <a:gd name="T2" fmla="*/ 13 w 1532"/>
                <a:gd name="T3" fmla="*/ 1784 h 1856"/>
                <a:gd name="T4" fmla="*/ 117 w 1532"/>
                <a:gd name="T5" fmla="*/ 1635 h 1856"/>
                <a:gd name="T6" fmla="*/ 229 w 1532"/>
                <a:gd name="T7" fmla="*/ 1615 h 1856"/>
                <a:gd name="T8" fmla="*/ 314 w 1532"/>
                <a:gd name="T9" fmla="*/ 1753 h 1856"/>
                <a:gd name="T10" fmla="*/ 187 w 1532"/>
                <a:gd name="T11" fmla="*/ 1628 h 1856"/>
                <a:gd name="T12" fmla="*/ 228 w 1532"/>
                <a:gd name="T13" fmla="*/ 1573 h 1856"/>
                <a:gd name="T14" fmla="*/ 449 w 1532"/>
                <a:gd name="T15" fmla="*/ 1571 h 1856"/>
                <a:gd name="T16" fmla="*/ 323 w 1532"/>
                <a:gd name="T17" fmla="*/ 1590 h 1856"/>
                <a:gd name="T18" fmla="*/ 283 w 1532"/>
                <a:gd name="T19" fmla="*/ 1547 h 1856"/>
                <a:gd name="T20" fmla="*/ 262 w 1532"/>
                <a:gd name="T21" fmla="*/ 1529 h 1856"/>
                <a:gd name="T22" fmla="*/ 354 w 1532"/>
                <a:gd name="T23" fmla="*/ 1567 h 1856"/>
                <a:gd name="T24" fmla="*/ 588 w 1532"/>
                <a:gd name="T25" fmla="*/ 1382 h 1856"/>
                <a:gd name="T26" fmla="*/ 453 w 1532"/>
                <a:gd name="T27" fmla="*/ 1329 h 1856"/>
                <a:gd name="T28" fmla="*/ 509 w 1532"/>
                <a:gd name="T29" fmla="*/ 1493 h 1856"/>
                <a:gd name="T30" fmla="*/ 376 w 1532"/>
                <a:gd name="T31" fmla="*/ 1372 h 1856"/>
                <a:gd name="T32" fmla="*/ 587 w 1532"/>
                <a:gd name="T33" fmla="*/ 1380 h 1856"/>
                <a:gd name="T34" fmla="*/ 608 w 1532"/>
                <a:gd name="T35" fmla="*/ 1333 h 1856"/>
                <a:gd name="T36" fmla="*/ 642 w 1532"/>
                <a:gd name="T37" fmla="*/ 1275 h 1856"/>
                <a:gd name="T38" fmla="*/ 534 w 1532"/>
                <a:gd name="T39" fmla="*/ 1270 h 1856"/>
                <a:gd name="T40" fmla="*/ 550 w 1532"/>
                <a:gd name="T41" fmla="*/ 1155 h 1856"/>
                <a:gd name="T42" fmla="*/ 543 w 1532"/>
                <a:gd name="T43" fmla="*/ 1185 h 1856"/>
                <a:gd name="T44" fmla="*/ 601 w 1532"/>
                <a:gd name="T45" fmla="*/ 1214 h 1856"/>
                <a:gd name="T46" fmla="*/ 715 w 1532"/>
                <a:gd name="T47" fmla="*/ 1214 h 1856"/>
                <a:gd name="T48" fmla="*/ 591 w 1532"/>
                <a:gd name="T49" fmla="*/ 1087 h 1856"/>
                <a:gd name="T50" fmla="*/ 536 w 1532"/>
                <a:gd name="T51" fmla="*/ 1046 h 1856"/>
                <a:gd name="T52" fmla="*/ 774 w 1532"/>
                <a:gd name="T53" fmla="*/ 1118 h 1856"/>
                <a:gd name="T54" fmla="*/ 619 w 1532"/>
                <a:gd name="T55" fmla="*/ 1046 h 1856"/>
                <a:gd name="T56" fmla="*/ 619 w 1532"/>
                <a:gd name="T57" fmla="*/ 979 h 1856"/>
                <a:gd name="T58" fmla="*/ 747 w 1532"/>
                <a:gd name="T59" fmla="*/ 1074 h 1856"/>
                <a:gd name="T60" fmla="*/ 810 w 1532"/>
                <a:gd name="T61" fmla="*/ 1059 h 1856"/>
                <a:gd name="T62" fmla="*/ 709 w 1532"/>
                <a:gd name="T63" fmla="*/ 933 h 1856"/>
                <a:gd name="T64" fmla="*/ 684 w 1532"/>
                <a:gd name="T65" fmla="*/ 872 h 1856"/>
                <a:gd name="T66" fmla="*/ 953 w 1532"/>
                <a:gd name="T67" fmla="*/ 807 h 1856"/>
                <a:gd name="T68" fmla="*/ 787 w 1532"/>
                <a:gd name="T69" fmla="*/ 826 h 1856"/>
                <a:gd name="T70" fmla="*/ 824 w 1532"/>
                <a:gd name="T71" fmla="*/ 808 h 1856"/>
                <a:gd name="T72" fmla="*/ 939 w 1532"/>
                <a:gd name="T73" fmla="*/ 846 h 1856"/>
                <a:gd name="T74" fmla="*/ 1096 w 1532"/>
                <a:gd name="T75" fmla="*/ 700 h 1856"/>
                <a:gd name="T76" fmla="*/ 1046 w 1532"/>
                <a:gd name="T77" fmla="*/ 768 h 1856"/>
                <a:gd name="T78" fmla="*/ 888 w 1532"/>
                <a:gd name="T79" fmla="*/ 685 h 1856"/>
                <a:gd name="T80" fmla="*/ 956 w 1532"/>
                <a:gd name="T81" fmla="*/ 597 h 1856"/>
                <a:gd name="T82" fmla="*/ 1192 w 1532"/>
                <a:gd name="T83" fmla="*/ 576 h 1856"/>
                <a:gd name="T84" fmla="*/ 1011 w 1532"/>
                <a:gd name="T85" fmla="*/ 416 h 1856"/>
                <a:gd name="T86" fmla="*/ 1340 w 1532"/>
                <a:gd name="T87" fmla="*/ 338 h 1856"/>
                <a:gd name="T88" fmla="*/ 1177 w 1532"/>
                <a:gd name="T89" fmla="*/ 292 h 1856"/>
                <a:gd name="T90" fmla="*/ 1186 w 1532"/>
                <a:gd name="T91" fmla="*/ 330 h 1856"/>
                <a:gd name="T92" fmla="*/ 1301 w 1532"/>
                <a:gd name="T93" fmla="*/ 325 h 1856"/>
                <a:gd name="T94" fmla="*/ 1388 w 1532"/>
                <a:gd name="T95" fmla="*/ 295 h 1856"/>
                <a:gd name="T96" fmla="*/ 1409 w 1532"/>
                <a:gd name="T97" fmla="*/ 248 h 1856"/>
                <a:gd name="T98" fmla="*/ 1326 w 1532"/>
                <a:gd name="T99" fmla="*/ 231 h 1856"/>
                <a:gd name="T100" fmla="*/ 1321 w 1532"/>
                <a:gd name="T101" fmla="*/ 117 h 1856"/>
                <a:gd name="T102" fmla="*/ 1328 w 1532"/>
                <a:gd name="T103" fmla="*/ 139 h 1856"/>
                <a:gd name="T104" fmla="*/ 1360 w 1532"/>
                <a:gd name="T105" fmla="*/ 183 h 1856"/>
                <a:gd name="T106" fmla="*/ 1504 w 1532"/>
                <a:gd name="T107" fmla="*/ 161 h 1856"/>
                <a:gd name="T108" fmla="*/ 1459 w 1532"/>
                <a:gd name="T109" fmla="*/ 159 h 1856"/>
                <a:gd name="T110" fmla="*/ 1457 w 1532"/>
                <a:gd name="T111" fmla="*/ 94 h 1856"/>
                <a:gd name="T112" fmla="*/ 1383 w 1532"/>
                <a:gd name="T113" fmla="*/ 17 h 1856"/>
                <a:gd name="T114" fmla="*/ 1428 w 1532"/>
                <a:gd name="T115" fmla="*/ 15 h 1856"/>
                <a:gd name="T116" fmla="*/ 1406 w 1532"/>
                <a:gd name="T117" fmla="*/ 86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2" h="1856">
                  <a:moveTo>
                    <a:pt x="117" y="1635"/>
                  </a:moveTo>
                  <a:cubicBezTo>
                    <a:pt x="118" y="1637"/>
                    <a:pt x="120" y="1638"/>
                    <a:pt x="121" y="1639"/>
                  </a:cubicBezTo>
                  <a:cubicBezTo>
                    <a:pt x="123" y="1640"/>
                    <a:pt x="123" y="1642"/>
                    <a:pt x="124" y="1643"/>
                  </a:cubicBezTo>
                  <a:cubicBezTo>
                    <a:pt x="124" y="1644"/>
                    <a:pt x="125" y="1645"/>
                    <a:pt x="125" y="1646"/>
                  </a:cubicBezTo>
                  <a:cubicBezTo>
                    <a:pt x="125" y="1647"/>
                    <a:pt x="124" y="1647"/>
                    <a:pt x="124" y="1648"/>
                  </a:cubicBezTo>
                  <a:lnTo>
                    <a:pt x="83" y="1703"/>
                  </a:lnTo>
                  <a:lnTo>
                    <a:pt x="251" y="1829"/>
                  </a:lnTo>
                  <a:cubicBezTo>
                    <a:pt x="252" y="1829"/>
                    <a:pt x="253" y="1830"/>
                    <a:pt x="253" y="1831"/>
                  </a:cubicBezTo>
                  <a:cubicBezTo>
                    <a:pt x="253" y="1832"/>
                    <a:pt x="253" y="1833"/>
                    <a:pt x="253" y="1834"/>
                  </a:cubicBezTo>
                  <a:cubicBezTo>
                    <a:pt x="253" y="1835"/>
                    <a:pt x="252" y="1837"/>
                    <a:pt x="251" y="1839"/>
                  </a:cubicBezTo>
                  <a:cubicBezTo>
                    <a:pt x="250" y="1841"/>
                    <a:pt x="249" y="1843"/>
                    <a:pt x="247" y="1845"/>
                  </a:cubicBezTo>
                  <a:cubicBezTo>
                    <a:pt x="245" y="1848"/>
                    <a:pt x="243" y="1850"/>
                    <a:pt x="242" y="1851"/>
                  </a:cubicBezTo>
                  <a:cubicBezTo>
                    <a:pt x="240" y="1853"/>
                    <a:pt x="239" y="1854"/>
                    <a:pt x="238" y="1855"/>
                  </a:cubicBezTo>
                  <a:cubicBezTo>
                    <a:pt x="237" y="1855"/>
                    <a:pt x="236" y="1856"/>
                    <a:pt x="235" y="1856"/>
                  </a:cubicBezTo>
                  <a:cubicBezTo>
                    <a:pt x="234" y="1856"/>
                    <a:pt x="233" y="1855"/>
                    <a:pt x="232" y="1855"/>
                  </a:cubicBezTo>
                  <a:lnTo>
                    <a:pt x="64" y="1729"/>
                  </a:lnTo>
                  <a:lnTo>
                    <a:pt x="23" y="1784"/>
                  </a:lnTo>
                  <a:cubicBezTo>
                    <a:pt x="22" y="1784"/>
                    <a:pt x="21" y="1785"/>
                    <a:pt x="21" y="1785"/>
                  </a:cubicBezTo>
                  <a:cubicBezTo>
                    <a:pt x="20" y="1786"/>
                    <a:pt x="19" y="1786"/>
                    <a:pt x="17" y="1785"/>
                  </a:cubicBezTo>
                  <a:cubicBezTo>
                    <a:pt x="16" y="1785"/>
                    <a:pt x="15" y="1785"/>
                    <a:pt x="13" y="1784"/>
                  </a:cubicBezTo>
                  <a:cubicBezTo>
                    <a:pt x="12" y="1783"/>
                    <a:pt x="10" y="1782"/>
                    <a:pt x="8" y="1781"/>
                  </a:cubicBezTo>
                  <a:cubicBezTo>
                    <a:pt x="6" y="1779"/>
                    <a:pt x="5" y="1778"/>
                    <a:pt x="3" y="1776"/>
                  </a:cubicBezTo>
                  <a:cubicBezTo>
                    <a:pt x="2" y="1775"/>
                    <a:pt x="1" y="1774"/>
                    <a:pt x="1" y="1773"/>
                  </a:cubicBezTo>
                  <a:cubicBezTo>
                    <a:pt x="0" y="1772"/>
                    <a:pt x="0" y="1771"/>
                    <a:pt x="0" y="1770"/>
                  </a:cubicBezTo>
                  <a:cubicBezTo>
                    <a:pt x="0" y="1769"/>
                    <a:pt x="0" y="1768"/>
                    <a:pt x="1" y="1767"/>
                  </a:cubicBezTo>
                  <a:lnTo>
                    <a:pt x="102" y="1632"/>
                  </a:lnTo>
                  <a:cubicBezTo>
                    <a:pt x="102" y="1631"/>
                    <a:pt x="103" y="1631"/>
                    <a:pt x="104" y="1630"/>
                  </a:cubicBezTo>
                  <a:cubicBezTo>
                    <a:pt x="105" y="1630"/>
                    <a:pt x="106" y="1630"/>
                    <a:pt x="107" y="1630"/>
                  </a:cubicBezTo>
                  <a:cubicBezTo>
                    <a:pt x="108" y="1630"/>
                    <a:pt x="110" y="1631"/>
                    <a:pt x="111" y="1632"/>
                  </a:cubicBezTo>
                  <a:cubicBezTo>
                    <a:pt x="113" y="1633"/>
                    <a:pt x="115" y="1634"/>
                    <a:pt x="117" y="1635"/>
                  </a:cubicBezTo>
                  <a:close/>
                  <a:moveTo>
                    <a:pt x="241" y="1579"/>
                  </a:moveTo>
                  <a:cubicBezTo>
                    <a:pt x="243" y="1581"/>
                    <a:pt x="245" y="1582"/>
                    <a:pt x="246" y="1584"/>
                  </a:cubicBezTo>
                  <a:cubicBezTo>
                    <a:pt x="248" y="1585"/>
                    <a:pt x="249" y="1586"/>
                    <a:pt x="249" y="1587"/>
                  </a:cubicBezTo>
                  <a:cubicBezTo>
                    <a:pt x="250" y="1588"/>
                    <a:pt x="250" y="1589"/>
                    <a:pt x="251" y="1589"/>
                  </a:cubicBezTo>
                  <a:cubicBezTo>
                    <a:pt x="251" y="1590"/>
                    <a:pt x="250" y="1591"/>
                    <a:pt x="250" y="1592"/>
                  </a:cubicBezTo>
                  <a:cubicBezTo>
                    <a:pt x="249" y="1593"/>
                    <a:pt x="248" y="1593"/>
                    <a:pt x="247" y="1594"/>
                  </a:cubicBezTo>
                  <a:cubicBezTo>
                    <a:pt x="246" y="1595"/>
                    <a:pt x="244" y="1596"/>
                    <a:pt x="243" y="1597"/>
                  </a:cubicBezTo>
                  <a:cubicBezTo>
                    <a:pt x="241" y="1598"/>
                    <a:pt x="240" y="1600"/>
                    <a:pt x="238" y="1601"/>
                  </a:cubicBezTo>
                  <a:cubicBezTo>
                    <a:pt x="236" y="1603"/>
                    <a:pt x="234" y="1604"/>
                    <a:pt x="233" y="1607"/>
                  </a:cubicBezTo>
                  <a:cubicBezTo>
                    <a:pt x="231" y="1609"/>
                    <a:pt x="230" y="1612"/>
                    <a:pt x="229" y="1615"/>
                  </a:cubicBezTo>
                  <a:cubicBezTo>
                    <a:pt x="228" y="1618"/>
                    <a:pt x="228" y="1622"/>
                    <a:pt x="228" y="1626"/>
                  </a:cubicBezTo>
                  <a:cubicBezTo>
                    <a:pt x="228" y="1631"/>
                    <a:pt x="229" y="1636"/>
                    <a:pt x="231" y="1641"/>
                  </a:cubicBezTo>
                  <a:cubicBezTo>
                    <a:pt x="233" y="1647"/>
                    <a:pt x="235" y="1654"/>
                    <a:pt x="238" y="1662"/>
                  </a:cubicBezTo>
                  <a:lnTo>
                    <a:pt x="327" y="1728"/>
                  </a:lnTo>
                  <a:cubicBezTo>
                    <a:pt x="328" y="1728"/>
                    <a:pt x="328" y="1729"/>
                    <a:pt x="328" y="1730"/>
                  </a:cubicBezTo>
                  <a:cubicBezTo>
                    <a:pt x="329" y="1731"/>
                    <a:pt x="329" y="1732"/>
                    <a:pt x="328" y="1733"/>
                  </a:cubicBezTo>
                  <a:cubicBezTo>
                    <a:pt x="328" y="1734"/>
                    <a:pt x="328" y="1736"/>
                    <a:pt x="327" y="1737"/>
                  </a:cubicBezTo>
                  <a:cubicBezTo>
                    <a:pt x="326" y="1739"/>
                    <a:pt x="324" y="1741"/>
                    <a:pt x="322" y="1744"/>
                  </a:cubicBezTo>
                  <a:cubicBezTo>
                    <a:pt x="320" y="1746"/>
                    <a:pt x="319" y="1748"/>
                    <a:pt x="317" y="1750"/>
                  </a:cubicBezTo>
                  <a:cubicBezTo>
                    <a:pt x="316" y="1751"/>
                    <a:pt x="315" y="1752"/>
                    <a:pt x="314" y="1753"/>
                  </a:cubicBezTo>
                  <a:cubicBezTo>
                    <a:pt x="313" y="1753"/>
                    <a:pt x="312" y="1754"/>
                    <a:pt x="311" y="1754"/>
                  </a:cubicBezTo>
                  <a:cubicBezTo>
                    <a:pt x="310" y="1754"/>
                    <a:pt x="309" y="1753"/>
                    <a:pt x="308" y="1753"/>
                  </a:cubicBezTo>
                  <a:lnTo>
                    <a:pt x="173" y="1652"/>
                  </a:lnTo>
                  <a:cubicBezTo>
                    <a:pt x="172" y="1651"/>
                    <a:pt x="172" y="1651"/>
                    <a:pt x="171" y="1650"/>
                  </a:cubicBezTo>
                  <a:cubicBezTo>
                    <a:pt x="171" y="1649"/>
                    <a:pt x="171" y="1648"/>
                    <a:pt x="171" y="1647"/>
                  </a:cubicBezTo>
                  <a:cubicBezTo>
                    <a:pt x="171" y="1646"/>
                    <a:pt x="172" y="1644"/>
                    <a:pt x="173" y="1643"/>
                  </a:cubicBezTo>
                  <a:cubicBezTo>
                    <a:pt x="174" y="1641"/>
                    <a:pt x="175" y="1639"/>
                    <a:pt x="177" y="1637"/>
                  </a:cubicBezTo>
                  <a:cubicBezTo>
                    <a:pt x="178" y="1635"/>
                    <a:pt x="180" y="1633"/>
                    <a:pt x="181" y="1632"/>
                  </a:cubicBezTo>
                  <a:cubicBezTo>
                    <a:pt x="182" y="1630"/>
                    <a:pt x="184" y="1630"/>
                    <a:pt x="185" y="1629"/>
                  </a:cubicBezTo>
                  <a:cubicBezTo>
                    <a:pt x="186" y="1629"/>
                    <a:pt x="187" y="1628"/>
                    <a:pt x="187" y="1628"/>
                  </a:cubicBezTo>
                  <a:cubicBezTo>
                    <a:pt x="188" y="1629"/>
                    <a:pt x="189" y="1629"/>
                    <a:pt x="190" y="1629"/>
                  </a:cubicBezTo>
                  <a:lnTo>
                    <a:pt x="209" y="1644"/>
                  </a:lnTo>
                  <a:cubicBezTo>
                    <a:pt x="207" y="1636"/>
                    <a:pt x="205" y="1630"/>
                    <a:pt x="204" y="1624"/>
                  </a:cubicBezTo>
                  <a:cubicBezTo>
                    <a:pt x="203" y="1618"/>
                    <a:pt x="203" y="1613"/>
                    <a:pt x="203" y="1609"/>
                  </a:cubicBezTo>
                  <a:cubicBezTo>
                    <a:pt x="203" y="1604"/>
                    <a:pt x="204" y="1600"/>
                    <a:pt x="205" y="1597"/>
                  </a:cubicBezTo>
                  <a:cubicBezTo>
                    <a:pt x="207" y="1593"/>
                    <a:pt x="208" y="1590"/>
                    <a:pt x="211" y="1587"/>
                  </a:cubicBezTo>
                  <a:cubicBezTo>
                    <a:pt x="212" y="1586"/>
                    <a:pt x="213" y="1585"/>
                    <a:pt x="214" y="1583"/>
                  </a:cubicBezTo>
                  <a:cubicBezTo>
                    <a:pt x="216" y="1582"/>
                    <a:pt x="217" y="1580"/>
                    <a:pt x="219" y="1579"/>
                  </a:cubicBezTo>
                  <a:cubicBezTo>
                    <a:pt x="221" y="1577"/>
                    <a:pt x="222" y="1576"/>
                    <a:pt x="224" y="1575"/>
                  </a:cubicBezTo>
                  <a:cubicBezTo>
                    <a:pt x="225" y="1574"/>
                    <a:pt x="227" y="1573"/>
                    <a:pt x="228" y="1573"/>
                  </a:cubicBezTo>
                  <a:cubicBezTo>
                    <a:pt x="229" y="1573"/>
                    <a:pt x="229" y="1572"/>
                    <a:pt x="230" y="1573"/>
                  </a:cubicBezTo>
                  <a:cubicBezTo>
                    <a:pt x="231" y="1573"/>
                    <a:pt x="231" y="1573"/>
                    <a:pt x="232" y="1573"/>
                  </a:cubicBezTo>
                  <a:cubicBezTo>
                    <a:pt x="233" y="1574"/>
                    <a:pt x="234" y="1574"/>
                    <a:pt x="235" y="1575"/>
                  </a:cubicBezTo>
                  <a:cubicBezTo>
                    <a:pt x="237" y="1576"/>
                    <a:pt x="239" y="1578"/>
                    <a:pt x="241" y="1579"/>
                  </a:cubicBezTo>
                  <a:close/>
                  <a:moveTo>
                    <a:pt x="461" y="1548"/>
                  </a:moveTo>
                  <a:cubicBezTo>
                    <a:pt x="462" y="1549"/>
                    <a:pt x="463" y="1550"/>
                    <a:pt x="463" y="1551"/>
                  </a:cubicBezTo>
                  <a:cubicBezTo>
                    <a:pt x="463" y="1553"/>
                    <a:pt x="462" y="1554"/>
                    <a:pt x="462" y="1556"/>
                  </a:cubicBezTo>
                  <a:cubicBezTo>
                    <a:pt x="461" y="1557"/>
                    <a:pt x="460" y="1560"/>
                    <a:pt x="458" y="1562"/>
                  </a:cubicBezTo>
                  <a:cubicBezTo>
                    <a:pt x="456" y="1565"/>
                    <a:pt x="454" y="1567"/>
                    <a:pt x="452" y="1568"/>
                  </a:cubicBezTo>
                  <a:cubicBezTo>
                    <a:pt x="451" y="1570"/>
                    <a:pt x="450" y="1570"/>
                    <a:pt x="449" y="1571"/>
                  </a:cubicBezTo>
                  <a:cubicBezTo>
                    <a:pt x="447" y="1571"/>
                    <a:pt x="446" y="1570"/>
                    <a:pt x="445" y="1570"/>
                  </a:cubicBezTo>
                  <a:lnTo>
                    <a:pt x="432" y="1560"/>
                  </a:lnTo>
                  <a:cubicBezTo>
                    <a:pt x="433" y="1570"/>
                    <a:pt x="433" y="1580"/>
                    <a:pt x="432" y="1590"/>
                  </a:cubicBezTo>
                  <a:cubicBezTo>
                    <a:pt x="430" y="1600"/>
                    <a:pt x="426" y="1609"/>
                    <a:pt x="420" y="1617"/>
                  </a:cubicBezTo>
                  <a:cubicBezTo>
                    <a:pt x="414" y="1624"/>
                    <a:pt x="409" y="1630"/>
                    <a:pt x="402" y="1635"/>
                  </a:cubicBezTo>
                  <a:cubicBezTo>
                    <a:pt x="396" y="1639"/>
                    <a:pt x="390" y="1642"/>
                    <a:pt x="383" y="1643"/>
                  </a:cubicBezTo>
                  <a:cubicBezTo>
                    <a:pt x="377" y="1645"/>
                    <a:pt x="370" y="1645"/>
                    <a:pt x="363" y="1643"/>
                  </a:cubicBezTo>
                  <a:cubicBezTo>
                    <a:pt x="357" y="1642"/>
                    <a:pt x="350" y="1638"/>
                    <a:pt x="343" y="1633"/>
                  </a:cubicBezTo>
                  <a:cubicBezTo>
                    <a:pt x="336" y="1628"/>
                    <a:pt x="330" y="1621"/>
                    <a:pt x="327" y="1614"/>
                  </a:cubicBezTo>
                  <a:cubicBezTo>
                    <a:pt x="324" y="1607"/>
                    <a:pt x="322" y="1599"/>
                    <a:pt x="323" y="1590"/>
                  </a:cubicBezTo>
                  <a:cubicBezTo>
                    <a:pt x="324" y="1582"/>
                    <a:pt x="326" y="1572"/>
                    <a:pt x="331" y="1563"/>
                  </a:cubicBezTo>
                  <a:cubicBezTo>
                    <a:pt x="335" y="1553"/>
                    <a:pt x="341" y="1543"/>
                    <a:pt x="349" y="1532"/>
                  </a:cubicBezTo>
                  <a:lnTo>
                    <a:pt x="363" y="1514"/>
                  </a:lnTo>
                  <a:lnTo>
                    <a:pt x="352" y="1506"/>
                  </a:lnTo>
                  <a:cubicBezTo>
                    <a:pt x="347" y="1502"/>
                    <a:pt x="342" y="1499"/>
                    <a:pt x="337" y="1497"/>
                  </a:cubicBezTo>
                  <a:cubicBezTo>
                    <a:pt x="333" y="1495"/>
                    <a:pt x="328" y="1494"/>
                    <a:pt x="323" y="1495"/>
                  </a:cubicBezTo>
                  <a:cubicBezTo>
                    <a:pt x="319" y="1495"/>
                    <a:pt x="315" y="1497"/>
                    <a:pt x="310" y="1500"/>
                  </a:cubicBezTo>
                  <a:cubicBezTo>
                    <a:pt x="306" y="1503"/>
                    <a:pt x="302" y="1507"/>
                    <a:pt x="298" y="1513"/>
                  </a:cubicBezTo>
                  <a:cubicBezTo>
                    <a:pt x="293" y="1519"/>
                    <a:pt x="290" y="1525"/>
                    <a:pt x="287" y="1531"/>
                  </a:cubicBezTo>
                  <a:cubicBezTo>
                    <a:pt x="285" y="1537"/>
                    <a:pt x="284" y="1542"/>
                    <a:pt x="283" y="1547"/>
                  </a:cubicBezTo>
                  <a:cubicBezTo>
                    <a:pt x="282" y="1552"/>
                    <a:pt x="281" y="1557"/>
                    <a:pt x="281" y="1560"/>
                  </a:cubicBezTo>
                  <a:cubicBezTo>
                    <a:pt x="280" y="1564"/>
                    <a:pt x="280" y="1566"/>
                    <a:pt x="279" y="1567"/>
                  </a:cubicBezTo>
                  <a:cubicBezTo>
                    <a:pt x="278" y="1568"/>
                    <a:pt x="277" y="1569"/>
                    <a:pt x="277" y="1569"/>
                  </a:cubicBezTo>
                  <a:cubicBezTo>
                    <a:pt x="276" y="1569"/>
                    <a:pt x="275" y="1569"/>
                    <a:pt x="274" y="1569"/>
                  </a:cubicBezTo>
                  <a:cubicBezTo>
                    <a:pt x="272" y="1569"/>
                    <a:pt x="271" y="1568"/>
                    <a:pt x="270" y="1568"/>
                  </a:cubicBezTo>
                  <a:cubicBezTo>
                    <a:pt x="268" y="1567"/>
                    <a:pt x="267" y="1566"/>
                    <a:pt x="265" y="1565"/>
                  </a:cubicBezTo>
                  <a:cubicBezTo>
                    <a:pt x="263" y="1563"/>
                    <a:pt x="261" y="1561"/>
                    <a:pt x="260" y="1560"/>
                  </a:cubicBezTo>
                  <a:cubicBezTo>
                    <a:pt x="259" y="1559"/>
                    <a:pt x="258" y="1557"/>
                    <a:pt x="258" y="1554"/>
                  </a:cubicBezTo>
                  <a:cubicBezTo>
                    <a:pt x="257" y="1552"/>
                    <a:pt x="258" y="1549"/>
                    <a:pt x="258" y="1544"/>
                  </a:cubicBezTo>
                  <a:cubicBezTo>
                    <a:pt x="259" y="1539"/>
                    <a:pt x="260" y="1534"/>
                    <a:pt x="262" y="1529"/>
                  </a:cubicBezTo>
                  <a:cubicBezTo>
                    <a:pt x="264" y="1524"/>
                    <a:pt x="266" y="1518"/>
                    <a:pt x="269" y="1512"/>
                  </a:cubicBezTo>
                  <a:cubicBezTo>
                    <a:pt x="272" y="1506"/>
                    <a:pt x="275" y="1501"/>
                    <a:pt x="279" y="1496"/>
                  </a:cubicBezTo>
                  <a:cubicBezTo>
                    <a:pt x="286" y="1486"/>
                    <a:pt x="294" y="1478"/>
                    <a:pt x="301" y="1473"/>
                  </a:cubicBezTo>
                  <a:cubicBezTo>
                    <a:pt x="308" y="1468"/>
                    <a:pt x="315" y="1465"/>
                    <a:pt x="323" y="1464"/>
                  </a:cubicBezTo>
                  <a:cubicBezTo>
                    <a:pt x="330" y="1463"/>
                    <a:pt x="338" y="1464"/>
                    <a:pt x="346" y="1467"/>
                  </a:cubicBezTo>
                  <a:cubicBezTo>
                    <a:pt x="353" y="1469"/>
                    <a:pt x="361" y="1474"/>
                    <a:pt x="370" y="1480"/>
                  </a:cubicBezTo>
                  <a:lnTo>
                    <a:pt x="461" y="1548"/>
                  </a:lnTo>
                  <a:close/>
                  <a:moveTo>
                    <a:pt x="381" y="1527"/>
                  </a:moveTo>
                  <a:lnTo>
                    <a:pt x="365" y="1548"/>
                  </a:lnTo>
                  <a:cubicBezTo>
                    <a:pt x="360" y="1555"/>
                    <a:pt x="356" y="1561"/>
                    <a:pt x="354" y="1567"/>
                  </a:cubicBezTo>
                  <a:cubicBezTo>
                    <a:pt x="351" y="1573"/>
                    <a:pt x="350" y="1578"/>
                    <a:pt x="349" y="1583"/>
                  </a:cubicBezTo>
                  <a:cubicBezTo>
                    <a:pt x="349" y="1588"/>
                    <a:pt x="350" y="1593"/>
                    <a:pt x="352" y="1597"/>
                  </a:cubicBezTo>
                  <a:cubicBezTo>
                    <a:pt x="354" y="1601"/>
                    <a:pt x="357" y="1604"/>
                    <a:pt x="361" y="1607"/>
                  </a:cubicBezTo>
                  <a:cubicBezTo>
                    <a:pt x="368" y="1612"/>
                    <a:pt x="375" y="1614"/>
                    <a:pt x="383" y="1613"/>
                  </a:cubicBezTo>
                  <a:cubicBezTo>
                    <a:pt x="390" y="1612"/>
                    <a:pt x="397" y="1607"/>
                    <a:pt x="403" y="1599"/>
                  </a:cubicBezTo>
                  <a:cubicBezTo>
                    <a:pt x="408" y="1592"/>
                    <a:pt x="411" y="1585"/>
                    <a:pt x="412" y="1577"/>
                  </a:cubicBezTo>
                  <a:cubicBezTo>
                    <a:pt x="413" y="1569"/>
                    <a:pt x="412" y="1559"/>
                    <a:pt x="410" y="1548"/>
                  </a:cubicBezTo>
                  <a:lnTo>
                    <a:pt x="381" y="1527"/>
                  </a:lnTo>
                  <a:close/>
                  <a:moveTo>
                    <a:pt x="587" y="1380"/>
                  </a:moveTo>
                  <a:cubicBezTo>
                    <a:pt x="587" y="1380"/>
                    <a:pt x="588" y="1381"/>
                    <a:pt x="588" y="1382"/>
                  </a:cubicBezTo>
                  <a:cubicBezTo>
                    <a:pt x="588" y="1383"/>
                    <a:pt x="588" y="1384"/>
                    <a:pt x="588" y="1385"/>
                  </a:cubicBezTo>
                  <a:cubicBezTo>
                    <a:pt x="588" y="1386"/>
                    <a:pt x="587" y="1387"/>
                    <a:pt x="586" y="1389"/>
                  </a:cubicBezTo>
                  <a:cubicBezTo>
                    <a:pt x="585" y="1391"/>
                    <a:pt x="584" y="1393"/>
                    <a:pt x="582" y="1395"/>
                  </a:cubicBezTo>
                  <a:cubicBezTo>
                    <a:pt x="580" y="1398"/>
                    <a:pt x="578" y="1400"/>
                    <a:pt x="577" y="1401"/>
                  </a:cubicBezTo>
                  <a:cubicBezTo>
                    <a:pt x="576" y="1403"/>
                    <a:pt x="574" y="1404"/>
                    <a:pt x="573" y="1404"/>
                  </a:cubicBezTo>
                  <a:cubicBezTo>
                    <a:pt x="572" y="1405"/>
                    <a:pt x="571" y="1405"/>
                    <a:pt x="570" y="1405"/>
                  </a:cubicBezTo>
                  <a:cubicBezTo>
                    <a:pt x="570" y="1405"/>
                    <a:pt x="569" y="1405"/>
                    <a:pt x="568" y="1404"/>
                  </a:cubicBezTo>
                  <a:lnTo>
                    <a:pt x="489" y="1345"/>
                  </a:lnTo>
                  <a:cubicBezTo>
                    <a:pt x="481" y="1340"/>
                    <a:pt x="474" y="1336"/>
                    <a:pt x="469" y="1333"/>
                  </a:cubicBezTo>
                  <a:cubicBezTo>
                    <a:pt x="463" y="1331"/>
                    <a:pt x="458" y="1330"/>
                    <a:pt x="453" y="1329"/>
                  </a:cubicBezTo>
                  <a:cubicBezTo>
                    <a:pt x="448" y="1329"/>
                    <a:pt x="443" y="1330"/>
                    <a:pt x="438" y="1333"/>
                  </a:cubicBezTo>
                  <a:cubicBezTo>
                    <a:pt x="434" y="1335"/>
                    <a:pt x="430" y="1338"/>
                    <a:pt x="426" y="1343"/>
                  </a:cubicBezTo>
                  <a:cubicBezTo>
                    <a:pt x="421" y="1349"/>
                    <a:pt x="419" y="1357"/>
                    <a:pt x="419" y="1367"/>
                  </a:cubicBezTo>
                  <a:cubicBezTo>
                    <a:pt x="419" y="1376"/>
                    <a:pt x="420" y="1388"/>
                    <a:pt x="424" y="1401"/>
                  </a:cubicBezTo>
                  <a:lnTo>
                    <a:pt x="518" y="1471"/>
                  </a:lnTo>
                  <a:cubicBezTo>
                    <a:pt x="519" y="1472"/>
                    <a:pt x="519" y="1473"/>
                    <a:pt x="520" y="1473"/>
                  </a:cubicBezTo>
                  <a:cubicBezTo>
                    <a:pt x="520" y="1474"/>
                    <a:pt x="520" y="1475"/>
                    <a:pt x="520" y="1476"/>
                  </a:cubicBezTo>
                  <a:cubicBezTo>
                    <a:pt x="519" y="1478"/>
                    <a:pt x="519" y="1479"/>
                    <a:pt x="518" y="1481"/>
                  </a:cubicBezTo>
                  <a:cubicBezTo>
                    <a:pt x="517" y="1483"/>
                    <a:pt x="515" y="1485"/>
                    <a:pt x="514" y="1487"/>
                  </a:cubicBezTo>
                  <a:cubicBezTo>
                    <a:pt x="512" y="1490"/>
                    <a:pt x="510" y="1492"/>
                    <a:pt x="509" y="1493"/>
                  </a:cubicBezTo>
                  <a:cubicBezTo>
                    <a:pt x="507" y="1495"/>
                    <a:pt x="506" y="1496"/>
                    <a:pt x="505" y="1496"/>
                  </a:cubicBezTo>
                  <a:cubicBezTo>
                    <a:pt x="504" y="1497"/>
                    <a:pt x="503" y="1497"/>
                    <a:pt x="502" y="1497"/>
                  </a:cubicBezTo>
                  <a:cubicBezTo>
                    <a:pt x="501" y="1497"/>
                    <a:pt x="500" y="1497"/>
                    <a:pt x="500" y="1496"/>
                  </a:cubicBezTo>
                  <a:lnTo>
                    <a:pt x="364" y="1395"/>
                  </a:lnTo>
                  <a:cubicBezTo>
                    <a:pt x="364" y="1395"/>
                    <a:pt x="363" y="1394"/>
                    <a:pt x="363" y="1393"/>
                  </a:cubicBezTo>
                  <a:cubicBezTo>
                    <a:pt x="362" y="1393"/>
                    <a:pt x="362" y="1392"/>
                    <a:pt x="363" y="1390"/>
                  </a:cubicBezTo>
                  <a:cubicBezTo>
                    <a:pt x="363" y="1389"/>
                    <a:pt x="363" y="1388"/>
                    <a:pt x="364" y="1386"/>
                  </a:cubicBezTo>
                  <a:cubicBezTo>
                    <a:pt x="365" y="1385"/>
                    <a:pt x="366" y="1383"/>
                    <a:pt x="368" y="1381"/>
                  </a:cubicBezTo>
                  <a:cubicBezTo>
                    <a:pt x="370" y="1378"/>
                    <a:pt x="371" y="1377"/>
                    <a:pt x="372" y="1375"/>
                  </a:cubicBezTo>
                  <a:cubicBezTo>
                    <a:pt x="374" y="1374"/>
                    <a:pt x="375" y="1373"/>
                    <a:pt x="376" y="1372"/>
                  </a:cubicBezTo>
                  <a:cubicBezTo>
                    <a:pt x="377" y="1372"/>
                    <a:pt x="378" y="1372"/>
                    <a:pt x="379" y="1372"/>
                  </a:cubicBezTo>
                  <a:cubicBezTo>
                    <a:pt x="379" y="1372"/>
                    <a:pt x="380" y="1372"/>
                    <a:pt x="381" y="1373"/>
                  </a:cubicBezTo>
                  <a:lnTo>
                    <a:pt x="399" y="1386"/>
                  </a:lnTo>
                  <a:cubicBezTo>
                    <a:pt x="396" y="1372"/>
                    <a:pt x="396" y="1360"/>
                    <a:pt x="397" y="1349"/>
                  </a:cubicBezTo>
                  <a:cubicBezTo>
                    <a:pt x="399" y="1339"/>
                    <a:pt x="403" y="1330"/>
                    <a:pt x="408" y="1322"/>
                  </a:cubicBezTo>
                  <a:cubicBezTo>
                    <a:pt x="415" y="1313"/>
                    <a:pt x="422" y="1307"/>
                    <a:pt x="430" y="1303"/>
                  </a:cubicBezTo>
                  <a:cubicBezTo>
                    <a:pt x="438" y="1299"/>
                    <a:pt x="445" y="1297"/>
                    <a:pt x="453" y="1297"/>
                  </a:cubicBezTo>
                  <a:cubicBezTo>
                    <a:pt x="461" y="1297"/>
                    <a:pt x="469" y="1299"/>
                    <a:pt x="477" y="1302"/>
                  </a:cubicBezTo>
                  <a:cubicBezTo>
                    <a:pt x="485" y="1306"/>
                    <a:pt x="494" y="1311"/>
                    <a:pt x="504" y="1318"/>
                  </a:cubicBezTo>
                  <a:lnTo>
                    <a:pt x="587" y="1380"/>
                  </a:lnTo>
                  <a:close/>
                  <a:moveTo>
                    <a:pt x="650" y="1217"/>
                  </a:moveTo>
                  <a:cubicBezTo>
                    <a:pt x="657" y="1222"/>
                    <a:pt x="663" y="1228"/>
                    <a:pt x="666" y="1235"/>
                  </a:cubicBezTo>
                  <a:cubicBezTo>
                    <a:pt x="670" y="1241"/>
                    <a:pt x="671" y="1248"/>
                    <a:pt x="672" y="1256"/>
                  </a:cubicBezTo>
                  <a:cubicBezTo>
                    <a:pt x="672" y="1263"/>
                    <a:pt x="670" y="1271"/>
                    <a:pt x="668" y="1279"/>
                  </a:cubicBezTo>
                  <a:cubicBezTo>
                    <a:pt x="665" y="1287"/>
                    <a:pt x="660" y="1295"/>
                    <a:pt x="654" y="1302"/>
                  </a:cubicBezTo>
                  <a:cubicBezTo>
                    <a:pt x="651" y="1307"/>
                    <a:pt x="647" y="1312"/>
                    <a:pt x="643" y="1315"/>
                  </a:cubicBezTo>
                  <a:cubicBezTo>
                    <a:pt x="639" y="1319"/>
                    <a:pt x="635" y="1322"/>
                    <a:pt x="631" y="1325"/>
                  </a:cubicBezTo>
                  <a:cubicBezTo>
                    <a:pt x="628" y="1328"/>
                    <a:pt x="624" y="1330"/>
                    <a:pt x="621" y="1331"/>
                  </a:cubicBezTo>
                  <a:cubicBezTo>
                    <a:pt x="618" y="1333"/>
                    <a:pt x="616" y="1333"/>
                    <a:pt x="614" y="1334"/>
                  </a:cubicBezTo>
                  <a:cubicBezTo>
                    <a:pt x="612" y="1334"/>
                    <a:pt x="610" y="1334"/>
                    <a:pt x="608" y="1333"/>
                  </a:cubicBezTo>
                  <a:cubicBezTo>
                    <a:pt x="606" y="1332"/>
                    <a:pt x="603" y="1331"/>
                    <a:pt x="600" y="1328"/>
                  </a:cubicBezTo>
                  <a:cubicBezTo>
                    <a:pt x="598" y="1327"/>
                    <a:pt x="597" y="1326"/>
                    <a:pt x="595" y="1324"/>
                  </a:cubicBezTo>
                  <a:cubicBezTo>
                    <a:pt x="594" y="1323"/>
                    <a:pt x="593" y="1322"/>
                    <a:pt x="593" y="1321"/>
                  </a:cubicBezTo>
                  <a:cubicBezTo>
                    <a:pt x="592" y="1320"/>
                    <a:pt x="592" y="1320"/>
                    <a:pt x="592" y="1319"/>
                  </a:cubicBezTo>
                  <a:cubicBezTo>
                    <a:pt x="592" y="1318"/>
                    <a:pt x="592" y="1317"/>
                    <a:pt x="593" y="1316"/>
                  </a:cubicBezTo>
                  <a:cubicBezTo>
                    <a:pt x="594" y="1315"/>
                    <a:pt x="596" y="1314"/>
                    <a:pt x="599" y="1313"/>
                  </a:cubicBezTo>
                  <a:cubicBezTo>
                    <a:pt x="602" y="1312"/>
                    <a:pt x="605" y="1310"/>
                    <a:pt x="609" y="1308"/>
                  </a:cubicBezTo>
                  <a:cubicBezTo>
                    <a:pt x="613" y="1306"/>
                    <a:pt x="617" y="1304"/>
                    <a:pt x="622" y="1301"/>
                  </a:cubicBezTo>
                  <a:cubicBezTo>
                    <a:pt x="626" y="1297"/>
                    <a:pt x="631" y="1293"/>
                    <a:pt x="635" y="1287"/>
                  </a:cubicBezTo>
                  <a:cubicBezTo>
                    <a:pt x="638" y="1283"/>
                    <a:pt x="640" y="1279"/>
                    <a:pt x="642" y="1275"/>
                  </a:cubicBezTo>
                  <a:cubicBezTo>
                    <a:pt x="644" y="1271"/>
                    <a:pt x="645" y="1267"/>
                    <a:pt x="645" y="1263"/>
                  </a:cubicBezTo>
                  <a:cubicBezTo>
                    <a:pt x="645" y="1259"/>
                    <a:pt x="644" y="1256"/>
                    <a:pt x="642" y="1252"/>
                  </a:cubicBezTo>
                  <a:cubicBezTo>
                    <a:pt x="641" y="1249"/>
                    <a:pt x="638" y="1246"/>
                    <a:pt x="634" y="1243"/>
                  </a:cubicBezTo>
                  <a:cubicBezTo>
                    <a:pt x="630" y="1240"/>
                    <a:pt x="626" y="1239"/>
                    <a:pt x="622" y="1239"/>
                  </a:cubicBezTo>
                  <a:cubicBezTo>
                    <a:pt x="618" y="1239"/>
                    <a:pt x="614" y="1240"/>
                    <a:pt x="610" y="1241"/>
                  </a:cubicBezTo>
                  <a:cubicBezTo>
                    <a:pt x="605" y="1243"/>
                    <a:pt x="601" y="1245"/>
                    <a:pt x="596" y="1248"/>
                  </a:cubicBezTo>
                  <a:cubicBezTo>
                    <a:pt x="592" y="1251"/>
                    <a:pt x="587" y="1254"/>
                    <a:pt x="582" y="1257"/>
                  </a:cubicBezTo>
                  <a:cubicBezTo>
                    <a:pt x="577" y="1260"/>
                    <a:pt x="572" y="1263"/>
                    <a:pt x="567" y="1265"/>
                  </a:cubicBezTo>
                  <a:cubicBezTo>
                    <a:pt x="562" y="1268"/>
                    <a:pt x="557" y="1269"/>
                    <a:pt x="551" y="1270"/>
                  </a:cubicBezTo>
                  <a:cubicBezTo>
                    <a:pt x="546" y="1271"/>
                    <a:pt x="540" y="1271"/>
                    <a:pt x="534" y="1270"/>
                  </a:cubicBezTo>
                  <a:cubicBezTo>
                    <a:pt x="528" y="1268"/>
                    <a:pt x="522" y="1265"/>
                    <a:pt x="516" y="1261"/>
                  </a:cubicBezTo>
                  <a:cubicBezTo>
                    <a:pt x="511" y="1257"/>
                    <a:pt x="507" y="1252"/>
                    <a:pt x="503" y="1246"/>
                  </a:cubicBezTo>
                  <a:cubicBezTo>
                    <a:pt x="500" y="1241"/>
                    <a:pt x="498" y="1235"/>
                    <a:pt x="498" y="1228"/>
                  </a:cubicBezTo>
                  <a:cubicBezTo>
                    <a:pt x="497" y="1221"/>
                    <a:pt x="498" y="1214"/>
                    <a:pt x="500" y="1206"/>
                  </a:cubicBezTo>
                  <a:cubicBezTo>
                    <a:pt x="503" y="1198"/>
                    <a:pt x="507" y="1190"/>
                    <a:pt x="513" y="1182"/>
                  </a:cubicBezTo>
                  <a:cubicBezTo>
                    <a:pt x="516" y="1178"/>
                    <a:pt x="519" y="1175"/>
                    <a:pt x="522" y="1172"/>
                  </a:cubicBezTo>
                  <a:cubicBezTo>
                    <a:pt x="525" y="1168"/>
                    <a:pt x="529" y="1166"/>
                    <a:pt x="532" y="1163"/>
                  </a:cubicBezTo>
                  <a:cubicBezTo>
                    <a:pt x="535" y="1161"/>
                    <a:pt x="537" y="1159"/>
                    <a:pt x="540" y="1158"/>
                  </a:cubicBezTo>
                  <a:cubicBezTo>
                    <a:pt x="543" y="1157"/>
                    <a:pt x="545" y="1156"/>
                    <a:pt x="546" y="1156"/>
                  </a:cubicBezTo>
                  <a:cubicBezTo>
                    <a:pt x="548" y="1155"/>
                    <a:pt x="549" y="1155"/>
                    <a:pt x="550" y="1155"/>
                  </a:cubicBezTo>
                  <a:cubicBezTo>
                    <a:pt x="551" y="1155"/>
                    <a:pt x="552" y="1155"/>
                    <a:pt x="553" y="1156"/>
                  </a:cubicBezTo>
                  <a:cubicBezTo>
                    <a:pt x="553" y="1156"/>
                    <a:pt x="554" y="1157"/>
                    <a:pt x="556" y="1157"/>
                  </a:cubicBezTo>
                  <a:cubicBezTo>
                    <a:pt x="557" y="1158"/>
                    <a:pt x="558" y="1159"/>
                    <a:pt x="560" y="1160"/>
                  </a:cubicBezTo>
                  <a:cubicBezTo>
                    <a:pt x="562" y="1162"/>
                    <a:pt x="563" y="1163"/>
                    <a:pt x="564" y="1164"/>
                  </a:cubicBezTo>
                  <a:cubicBezTo>
                    <a:pt x="565" y="1165"/>
                    <a:pt x="566" y="1166"/>
                    <a:pt x="567" y="1167"/>
                  </a:cubicBezTo>
                  <a:cubicBezTo>
                    <a:pt x="567" y="1168"/>
                    <a:pt x="568" y="1169"/>
                    <a:pt x="567" y="1169"/>
                  </a:cubicBezTo>
                  <a:cubicBezTo>
                    <a:pt x="567" y="1170"/>
                    <a:pt x="567" y="1171"/>
                    <a:pt x="567" y="1171"/>
                  </a:cubicBezTo>
                  <a:cubicBezTo>
                    <a:pt x="566" y="1172"/>
                    <a:pt x="565" y="1173"/>
                    <a:pt x="562" y="1174"/>
                  </a:cubicBezTo>
                  <a:cubicBezTo>
                    <a:pt x="560" y="1175"/>
                    <a:pt x="557" y="1176"/>
                    <a:pt x="554" y="1178"/>
                  </a:cubicBezTo>
                  <a:cubicBezTo>
                    <a:pt x="550" y="1180"/>
                    <a:pt x="547" y="1182"/>
                    <a:pt x="543" y="1185"/>
                  </a:cubicBezTo>
                  <a:cubicBezTo>
                    <a:pt x="539" y="1188"/>
                    <a:pt x="536" y="1192"/>
                    <a:pt x="532" y="1196"/>
                  </a:cubicBezTo>
                  <a:cubicBezTo>
                    <a:pt x="529" y="1201"/>
                    <a:pt x="527" y="1205"/>
                    <a:pt x="525" y="1209"/>
                  </a:cubicBezTo>
                  <a:cubicBezTo>
                    <a:pt x="524" y="1212"/>
                    <a:pt x="523" y="1216"/>
                    <a:pt x="523" y="1219"/>
                  </a:cubicBezTo>
                  <a:cubicBezTo>
                    <a:pt x="524" y="1223"/>
                    <a:pt x="525" y="1226"/>
                    <a:pt x="526" y="1229"/>
                  </a:cubicBezTo>
                  <a:cubicBezTo>
                    <a:pt x="528" y="1232"/>
                    <a:pt x="530" y="1234"/>
                    <a:pt x="533" y="1236"/>
                  </a:cubicBezTo>
                  <a:cubicBezTo>
                    <a:pt x="537" y="1239"/>
                    <a:pt x="541" y="1241"/>
                    <a:pt x="545" y="1240"/>
                  </a:cubicBezTo>
                  <a:cubicBezTo>
                    <a:pt x="549" y="1240"/>
                    <a:pt x="553" y="1240"/>
                    <a:pt x="558" y="1238"/>
                  </a:cubicBezTo>
                  <a:cubicBezTo>
                    <a:pt x="562" y="1236"/>
                    <a:pt x="567" y="1234"/>
                    <a:pt x="571" y="1231"/>
                  </a:cubicBezTo>
                  <a:cubicBezTo>
                    <a:pt x="576" y="1228"/>
                    <a:pt x="581" y="1225"/>
                    <a:pt x="586" y="1222"/>
                  </a:cubicBezTo>
                  <a:cubicBezTo>
                    <a:pt x="590" y="1219"/>
                    <a:pt x="596" y="1216"/>
                    <a:pt x="601" y="1214"/>
                  </a:cubicBezTo>
                  <a:cubicBezTo>
                    <a:pt x="606" y="1211"/>
                    <a:pt x="611" y="1209"/>
                    <a:pt x="617" y="1208"/>
                  </a:cubicBezTo>
                  <a:cubicBezTo>
                    <a:pt x="622" y="1207"/>
                    <a:pt x="628" y="1208"/>
                    <a:pt x="633" y="1209"/>
                  </a:cubicBezTo>
                  <a:cubicBezTo>
                    <a:pt x="639" y="1210"/>
                    <a:pt x="645" y="1213"/>
                    <a:pt x="650" y="1217"/>
                  </a:cubicBezTo>
                  <a:close/>
                  <a:moveTo>
                    <a:pt x="729" y="1189"/>
                  </a:moveTo>
                  <a:cubicBezTo>
                    <a:pt x="729" y="1190"/>
                    <a:pt x="730" y="1190"/>
                    <a:pt x="730" y="1191"/>
                  </a:cubicBezTo>
                  <a:cubicBezTo>
                    <a:pt x="730" y="1192"/>
                    <a:pt x="730" y="1193"/>
                    <a:pt x="730" y="1194"/>
                  </a:cubicBezTo>
                  <a:cubicBezTo>
                    <a:pt x="730" y="1195"/>
                    <a:pt x="729" y="1197"/>
                    <a:pt x="728" y="1199"/>
                  </a:cubicBezTo>
                  <a:cubicBezTo>
                    <a:pt x="727" y="1200"/>
                    <a:pt x="726" y="1203"/>
                    <a:pt x="724" y="1205"/>
                  </a:cubicBezTo>
                  <a:cubicBezTo>
                    <a:pt x="722" y="1207"/>
                    <a:pt x="721" y="1209"/>
                    <a:pt x="719" y="1211"/>
                  </a:cubicBezTo>
                  <a:cubicBezTo>
                    <a:pt x="718" y="1212"/>
                    <a:pt x="716" y="1213"/>
                    <a:pt x="715" y="1214"/>
                  </a:cubicBezTo>
                  <a:cubicBezTo>
                    <a:pt x="714" y="1215"/>
                    <a:pt x="713" y="1215"/>
                    <a:pt x="712" y="1215"/>
                  </a:cubicBezTo>
                  <a:cubicBezTo>
                    <a:pt x="712" y="1215"/>
                    <a:pt x="711" y="1215"/>
                    <a:pt x="710" y="1214"/>
                  </a:cubicBezTo>
                  <a:lnTo>
                    <a:pt x="575" y="1113"/>
                  </a:lnTo>
                  <a:cubicBezTo>
                    <a:pt x="574" y="1113"/>
                    <a:pt x="574" y="1112"/>
                    <a:pt x="573" y="1111"/>
                  </a:cubicBezTo>
                  <a:cubicBezTo>
                    <a:pt x="573" y="1110"/>
                    <a:pt x="573" y="1109"/>
                    <a:pt x="573" y="1108"/>
                  </a:cubicBezTo>
                  <a:cubicBezTo>
                    <a:pt x="573" y="1107"/>
                    <a:pt x="574" y="1105"/>
                    <a:pt x="575" y="1103"/>
                  </a:cubicBezTo>
                  <a:cubicBezTo>
                    <a:pt x="576" y="1102"/>
                    <a:pt x="577" y="1100"/>
                    <a:pt x="579" y="1097"/>
                  </a:cubicBezTo>
                  <a:cubicBezTo>
                    <a:pt x="581" y="1095"/>
                    <a:pt x="583" y="1093"/>
                    <a:pt x="584" y="1091"/>
                  </a:cubicBezTo>
                  <a:cubicBezTo>
                    <a:pt x="586" y="1090"/>
                    <a:pt x="587" y="1089"/>
                    <a:pt x="588" y="1088"/>
                  </a:cubicBezTo>
                  <a:cubicBezTo>
                    <a:pt x="589" y="1088"/>
                    <a:pt x="590" y="1087"/>
                    <a:pt x="591" y="1087"/>
                  </a:cubicBezTo>
                  <a:cubicBezTo>
                    <a:pt x="592" y="1087"/>
                    <a:pt x="593" y="1088"/>
                    <a:pt x="593" y="1088"/>
                  </a:cubicBezTo>
                  <a:lnTo>
                    <a:pt x="729" y="1189"/>
                  </a:lnTo>
                  <a:close/>
                  <a:moveTo>
                    <a:pt x="550" y="1051"/>
                  </a:moveTo>
                  <a:cubicBezTo>
                    <a:pt x="555" y="1056"/>
                    <a:pt x="559" y="1060"/>
                    <a:pt x="559" y="1063"/>
                  </a:cubicBezTo>
                  <a:cubicBezTo>
                    <a:pt x="560" y="1067"/>
                    <a:pt x="558" y="1072"/>
                    <a:pt x="553" y="1078"/>
                  </a:cubicBezTo>
                  <a:cubicBezTo>
                    <a:pt x="549" y="1084"/>
                    <a:pt x="545" y="1087"/>
                    <a:pt x="541" y="1088"/>
                  </a:cubicBezTo>
                  <a:cubicBezTo>
                    <a:pt x="538" y="1088"/>
                    <a:pt x="533" y="1086"/>
                    <a:pt x="527" y="1082"/>
                  </a:cubicBezTo>
                  <a:cubicBezTo>
                    <a:pt x="521" y="1078"/>
                    <a:pt x="518" y="1074"/>
                    <a:pt x="518" y="1070"/>
                  </a:cubicBezTo>
                  <a:cubicBezTo>
                    <a:pt x="517" y="1066"/>
                    <a:pt x="519" y="1061"/>
                    <a:pt x="524" y="1056"/>
                  </a:cubicBezTo>
                  <a:cubicBezTo>
                    <a:pt x="528" y="1050"/>
                    <a:pt x="532" y="1047"/>
                    <a:pt x="536" y="1046"/>
                  </a:cubicBezTo>
                  <a:cubicBezTo>
                    <a:pt x="539" y="1045"/>
                    <a:pt x="544" y="1047"/>
                    <a:pt x="550" y="1051"/>
                  </a:cubicBezTo>
                  <a:close/>
                  <a:moveTo>
                    <a:pt x="810" y="1059"/>
                  </a:moveTo>
                  <a:cubicBezTo>
                    <a:pt x="813" y="1061"/>
                    <a:pt x="815" y="1063"/>
                    <a:pt x="816" y="1065"/>
                  </a:cubicBezTo>
                  <a:cubicBezTo>
                    <a:pt x="818" y="1067"/>
                    <a:pt x="819" y="1068"/>
                    <a:pt x="819" y="1070"/>
                  </a:cubicBezTo>
                  <a:cubicBezTo>
                    <a:pt x="819" y="1071"/>
                    <a:pt x="819" y="1073"/>
                    <a:pt x="818" y="1075"/>
                  </a:cubicBezTo>
                  <a:cubicBezTo>
                    <a:pt x="818" y="1077"/>
                    <a:pt x="817" y="1079"/>
                    <a:pt x="816" y="1082"/>
                  </a:cubicBezTo>
                  <a:cubicBezTo>
                    <a:pt x="815" y="1084"/>
                    <a:pt x="814" y="1086"/>
                    <a:pt x="812" y="1089"/>
                  </a:cubicBezTo>
                  <a:cubicBezTo>
                    <a:pt x="811" y="1092"/>
                    <a:pt x="809" y="1094"/>
                    <a:pt x="808" y="1096"/>
                  </a:cubicBezTo>
                  <a:cubicBezTo>
                    <a:pt x="802" y="1103"/>
                    <a:pt x="797" y="1109"/>
                    <a:pt x="791" y="1112"/>
                  </a:cubicBezTo>
                  <a:cubicBezTo>
                    <a:pt x="786" y="1116"/>
                    <a:pt x="780" y="1118"/>
                    <a:pt x="774" y="1118"/>
                  </a:cubicBezTo>
                  <a:cubicBezTo>
                    <a:pt x="768" y="1119"/>
                    <a:pt x="761" y="1117"/>
                    <a:pt x="754" y="1115"/>
                  </a:cubicBezTo>
                  <a:cubicBezTo>
                    <a:pt x="747" y="1112"/>
                    <a:pt x="740" y="1107"/>
                    <a:pt x="732" y="1102"/>
                  </a:cubicBezTo>
                  <a:lnTo>
                    <a:pt x="653" y="1043"/>
                  </a:lnTo>
                  <a:lnTo>
                    <a:pt x="639" y="1062"/>
                  </a:lnTo>
                  <a:cubicBezTo>
                    <a:pt x="638" y="1063"/>
                    <a:pt x="636" y="1064"/>
                    <a:pt x="634" y="1063"/>
                  </a:cubicBezTo>
                  <a:cubicBezTo>
                    <a:pt x="632" y="1063"/>
                    <a:pt x="629" y="1062"/>
                    <a:pt x="625" y="1059"/>
                  </a:cubicBezTo>
                  <a:cubicBezTo>
                    <a:pt x="623" y="1058"/>
                    <a:pt x="622" y="1056"/>
                    <a:pt x="621" y="1055"/>
                  </a:cubicBezTo>
                  <a:cubicBezTo>
                    <a:pt x="619" y="1054"/>
                    <a:pt x="619" y="1053"/>
                    <a:pt x="618" y="1052"/>
                  </a:cubicBezTo>
                  <a:cubicBezTo>
                    <a:pt x="618" y="1051"/>
                    <a:pt x="617" y="1050"/>
                    <a:pt x="617" y="1049"/>
                  </a:cubicBezTo>
                  <a:cubicBezTo>
                    <a:pt x="618" y="1048"/>
                    <a:pt x="618" y="1047"/>
                    <a:pt x="619" y="1046"/>
                  </a:cubicBezTo>
                  <a:lnTo>
                    <a:pt x="633" y="1027"/>
                  </a:lnTo>
                  <a:lnTo>
                    <a:pt x="600" y="1003"/>
                  </a:lnTo>
                  <a:cubicBezTo>
                    <a:pt x="600" y="1003"/>
                    <a:pt x="599" y="1002"/>
                    <a:pt x="599" y="1001"/>
                  </a:cubicBezTo>
                  <a:cubicBezTo>
                    <a:pt x="599" y="1001"/>
                    <a:pt x="598" y="1000"/>
                    <a:pt x="599" y="998"/>
                  </a:cubicBezTo>
                  <a:cubicBezTo>
                    <a:pt x="599" y="997"/>
                    <a:pt x="600" y="995"/>
                    <a:pt x="601" y="994"/>
                  </a:cubicBezTo>
                  <a:cubicBezTo>
                    <a:pt x="602" y="992"/>
                    <a:pt x="603" y="990"/>
                    <a:pt x="605" y="987"/>
                  </a:cubicBezTo>
                  <a:cubicBezTo>
                    <a:pt x="607" y="985"/>
                    <a:pt x="608" y="983"/>
                    <a:pt x="610" y="981"/>
                  </a:cubicBezTo>
                  <a:cubicBezTo>
                    <a:pt x="611" y="980"/>
                    <a:pt x="612" y="979"/>
                    <a:pt x="613" y="978"/>
                  </a:cubicBezTo>
                  <a:cubicBezTo>
                    <a:pt x="615" y="978"/>
                    <a:pt x="616" y="978"/>
                    <a:pt x="617" y="978"/>
                  </a:cubicBezTo>
                  <a:cubicBezTo>
                    <a:pt x="617" y="978"/>
                    <a:pt x="618" y="978"/>
                    <a:pt x="619" y="979"/>
                  </a:cubicBezTo>
                  <a:lnTo>
                    <a:pt x="651" y="1003"/>
                  </a:lnTo>
                  <a:lnTo>
                    <a:pt x="677" y="968"/>
                  </a:lnTo>
                  <a:cubicBezTo>
                    <a:pt x="678" y="967"/>
                    <a:pt x="678" y="966"/>
                    <a:pt x="679" y="966"/>
                  </a:cubicBezTo>
                  <a:cubicBezTo>
                    <a:pt x="680" y="966"/>
                    <a:pt x="681" y="966"/>
                    <a:pt x="682" y="966"/>
                  </a:cubicBezTo>
                  <a:cubicBezTo>
                    <a:pt x="683" y="966"/>
                    <a:pt x="685" y="967"/>
                    <a:pt x="686" y="967"/>
                  </a:cubicBezTo>
                  <a:cubicBezTo>
                    <a:pt x="687" y="968"/>
                    <a:pt x="689" y="969"/>
                    <a:pt x="691" y="971"/>
                  </a:cubicBezTo>
                  <a:cubicBezTo>
                    <a:pt x="695" y="973"/>
                    <a:pt x="697" y="976"/>
                    <a:pt x="698" y="978"/>
                  </a:cubicBezTo>
                  <a:cubicBezTo>
                    <a:pt x="699" y="980"/>
                    <a:pt x="699" y="982"/>
                    <a:pt x="698" y="983"/>
                  </a:cubicBezTo>
                  <a:lnTo>
                    <a:pt x="672" y="1018"/>
                  </a:lnTo>
                  <a:lnTo>
                    <a:pt x="747" y="1074"/>
                  </a:lnTo>
                  <a:cubicBezTo>
                    <a:pt x="756" y="1081"/>
                    <a:pt x="765" y="1085"/>
                    <a:pt x="771" y="1086"/>
                  </a:cubicBezTo>
                  <a:cubicBezTo>
                    <a:pt x="778" y="1087"/>
                    <a:pt x="784" y="1083"/>
                    <a:pt x="790" y="1076"/>
                  </a:cubicBezTo>
                  <a:cubicBezTo>
                    <a:pt x="791" y="1074"/>
                    <a:pt x="793" y="1072"/>
                    <a:pt x="793" y="1070"/>
                  </a:cubicBezTo>
                  <a:cubicBezTo>
                    <a:pt x="794" y="1067"/>
                    <a:pt x="795" y="1065"/>
                    <a:pt x="796" y="1064"/>
                  </a:cubicBezTo>
                  <a:cubicBezTo>
                    <a:pt x="796" y="1062"/>
                    <a:pt x="797" y="1060"/>
                    <a:pt x="797" y="1059"/>
                  </a:cubicBezTo>
                  <a:cubicBezTo>
                    <a:pt x="797" y="1058"/>
                    <a:pt x="798" y="1057"/>
                    <a:pt x="798" y="1056"/>
                  </a:cubicBezTo>
                  <a:cubicBezTo>
                    <a:pt x="799" y="1055"/>
                    <a:pt x="799" y="1055"/>
                    <a:pt x="800" y="1055"/>
                  </a:cubicBezTo>
                  <a:cubicBezTo>
                    <a:pt x="800" y="1054"/>
                    <a:pt x="801" y="1054"/>
                    <a:pt x="802" y="1055"/>
                  </a:cubicBezTo>
                  <a:cubicBezTo>
                    <a:pt x="803" y="1055"/>
                    <a:pt x="804" y="1055"/>
                    <a:pt x="805" y="1056"/>
                  </a:cubicBezTo>
                  <a:cubicBezTo>
                    <a:pt x="807" y="1057"/>
                    <a:pt x="808" y="1058"/>
                    <a:pt x="810" y="1059"/>
                  </a:cubicBezTo>
                  <a:close/>
                  <a:moveTo>
                    <a:pt x="862" y="1010"/>
                  </a:moveTo>
                  <a:cubicBezTo>
                    <a:pt x="863" y="1010"/>
                    <a:pt x="864" y="1011"/>
                    <a:pt x="864" y="1012"/>
                  </a:cubicBezTo>
                  <a:cubicBezTo>
                    <a:pt x="864" y="1012"/>
                    <a:pt x="864" y="1013"/>
                    <a:pt x="864" y="1015"/>
                  </a:cubicBezTo>
                  <a:cubicBezTo>
                    <a:pt x="864" y="1016"/>
                    <a:pt x="863" y="1017"/>
                    <a:pt x="862" y="1019"/>
                  </a:cubicBezTo>
                  <a:cubicBezTo>
                    <a:pt x="861" y="1021"/>
                    <a:pt x="860" y="1023"/>
                    <a:pt x="858" y="1025"/>
                  </a:cubicBezTo>
                  <a:cubicBezTo>
                    <a:pt x="856" y="1028"/>
                    <a:pt x="854" y="1030"/>
                    <a:pt x="853" y="1031"/>
                  </a:cubicBezTo>
                  <a:cubicBezTo>
                    <a:pt x="852" y="1033"/>
                    <a:pt x="850" y="1034"/>
                    <a:pt x="849" y="1034"/>
                  </a:cubicBezTo>
                  <a:cubicBezTo>
                    <a:pt x="848" y="1035"/>
                    <a:pt x="847" y="1035"/>
                    <a:pt x="846" y="1035"/>
                  </a:cubicBezTo>
                  <a:cubicBezTo>
                    <a:pt x="846" y="1035"/>
                    <a:pt x="845" y="1035"/>
                    <a:pt x="844" y="1034"/>
                  </a:cubicBezTo>
                  <a:lnTo>
                    <a:pt x="709" y="933"/>
                  </a:lnTo>
                  <a:cubicBezTo>
                    <a:pt x="708" y="933"/>
                    <a:pt x="707" y="932"/>
                    <a:pt x="707" y="931"/>
                  </a:cubicBezTo>
                  <a:cubicBezTo>
                    <a:pt x="707" y="931"/>
                    <a:pt x="707" y="930"/>
                    <a:pt x="707" y="928"/>
                  </a:cubicBezTo>
                  <a:cubicBezTo>
                    <a:pt x="707" y="927"/>
                    <a:pt x="708" y="926"/>
                    <a:pt x="709" y="924"/>
                  </a:cubicBezTo>
                  <a:cubicBezTo>
                    <a:pt x="710" y="922"/>
                    <a:pt x="711" y="920"/>
                    <a:pt x="713" y="918"/>
                  </a:cubicBezTo>
                  <a:cubicBezTo>
                    <a:pt x="715" y="915"/>
                    <a:pt x="717" y="913"/>
                    <a:pt x="718" y="912"/>
                  </a:cubicBezTo>
                  <a:cubicBezTo>
                    <a:pt x="719" y="910"/>
                    <a:pt x="721" y="909"/>
                    <a:pt x="722" y="909"/>
                  </a:cubicBezTo>
                  <a:cubicBezTo>
                    <a:pt x="723" y="908"/>
                    <a:pt x="724" y="908"/>
                    <a:pt x="725" y="908"/>
                  </a:cubicBezTo>
                  <a:cubicBezTo>
                    <a:pt x="726" y="908"/>
                    <a:pt x="726" y="908"/>
                    <a:pt x="727" y="909"/>
                  </a:cubicBezTo>
                  <a:lnTo>
                    <a:pt x="862" y="1010"/>
                  </a:lnTo>
                  <a:close/>
                  <a:moveTo>
                    <a:pt x="684" y="872"/>
                  </a:moveTo>
                  <a:cubicBezTo>
                    <a:pt x="689" y="876"/>
                    <a:pt x="692" y="880"/>
                    <a:pt x="693" y="884"/>
                  </a:cubicBezTo>
                  <a:cubicBezTo>
                    <a:pt x="693" y="888"/>
                    <a:pt x="691" y="893"/>
                    <a:pt x="687" y="898"/>
                  </a:cubicBezTo>
                  <a:cubicBezTo>
                    <a:pt x="683" y="904"/>
                    <a:pt x="679" y="907"/>
                    <a:pt x="675" y="908"/>
                  </a:cubicBezTo>
                  <a:cubicBezTo>
                    <a:pt x="671" y="909"/>
                    <a:pt x="667" y="907"/>
                    <a:pt x="661" y="903"/>
                  </a:cubicBezTo>
                  <a:cubicBezTo>
                    <a:pt x="655" y="898"/>
                    <a:pt x="652" y="894"/>
                    <a:pt x="652" y="890"/>
                  </a:cubicBezTo>
                  <a:cubicBezTo>
                    <a:pt x="651" y="887"/>
                    <a:pt x="653" y="882"/>
                    <a:pt x="657" y="876"/>
                  </a:cubicBezTo>
                  <a:cubicBezTo>
                    <a:pt x="662" y="870"/>
                    <a:pt x="666" y="867"/>
                    <a:pt x="669" y="866"/>
                  </a:cubicBezTo>
                  <a:cubicBezTo>
                    <a:pt x="673" y="866"/>
                    <a:pt x="678" y="867"/>
                    <a:pt x="684" y="872"/>
                  </a:cubicBezTo>
                  <a:close/>
                  <a:moveTo>
                    <a:pt x="926" y="780"/>
                  </a:moveTo>
                  <a:cubicBezTo>
                    <a:pt x="937" y="788"/>
                    <a:pt x="946" y="797"/>
                    <a:pt x="953" y="807"/>
                  </a:cubicBezTo>
                  <a:cubicBezTo>
                    <a:pt x="960" y="817"/>
                    <a:pt x="965" y="827"/>
                    <a:pt x="967" y="838"/>
                  </a:cubicBezTo>
                  <a:cubicBezTo>
                    <a:pt x="970" y="849"/>
                    <a:pt x="970" y="860"/>
                    <a:pt x="967" y="871"/>
                  </a:cubicBezTo>
                  <a:cubicBezTo>
                    <a:pt x="964" y="883"/>
                    <a:pt x="959" y="894"/>
                    <a:pt x="950" y="906"/>
                  </a:cubicBezTo>
                  <a:cubicBezTo>
                    <a:pt x="942" y="917"/>
                    <a:pt x="933" y="925"/>
                    <a:pt x="924" y="931"/>
                  </a:cubicBezTo>
                  <a:cubicBezTo>
                    <a:pt x="914" y="937"/>
                    <a:pt x="904" y="940"/>
                    <a:pt x="894" y="941"/>
                  </a:cubicBezTo>
                  <a:cubicBezTo>
                    <a:pt x="883" y="942"/>
                    <a:pt x="873" y="940"/>
                    <a:pt x="861" y="936"/>
                  </a:cubicBezTo>
                  <a:cubicBezTo>
                    <a:pt x="850" y="932"/>
                    <a:pt x="839" y="926"/>
                    <a:pt x="828" y="917"/>
                  </a:cubicBezTo>
                  <a:cubicBezTo>
                    <a:pt x="817" y="909"/>
                    <a:pt x="808" y="900"/>
                    <a:pt x="801" y="890"/>
                  </a:cubicBezTo>
                  <a:cubicBezTo>
                    <a:pt x="793" y="881"/>
                    <a:pt x="789" y="870"/>
                    <a:pt x="786" y="860"/>
                  </a:cubicBezTo>
                  <a:cubicBezTo>
                    <a:pt x="784" y="849"/>
                    <a:pt x="784" y="838"/>
                    <a:pt x="787" y="826"/>
                  </a:cubicBezTo>
                  <a:cubicBezTo>
                    <a:pt x="789" y="815"/>
                    <a:pt x="795" y="803"/>
                    <a:pt x="804" y="792"/>
                  </a:cubicBezTo>
                  <a:cubicBezTo>
                    <a:pt x="812" y="781"/>
                    <a:pt x="821" y="772"/>
                    <a:pt x="830" y="767"/>
                  </a:cubicBezTo>
                  <a:cubicBezTo>
                    <a:pt x="840" y="761"/>
                    <a:pt x="850" y="757"/>
                    <a:pt x="860" y="757"/>
                  </a:cubicBezTo>
                  <a:cubicBezTo>
                    <a:pt x="871" y="756"/>
                    <a:pt x="881" y="757"/>
                    <a:pt x="892" y="761"/>
                  </a:cubicBezTo>
                  <a:cubicBezTo>
                    <a:pt x="903" y="765"/>
                    <a:pt x="915" y="772"/>
                    <a:pt x="926" y="780"/>
                  </a:cubicBezTo>
                  <a:close/>
                  <a:moveTo>
                    <a:pt x="908" y="807"/>
                  </a:moveTo>
                  <a:cubicBezTo>
                    <a:pt x="901" y="801"/>
                    <a:pt x="894" y="797"/>
                    <a:pt x="886" y="794"/>
                  </a:cubicBezTo>
                  <a:cubicBezTo>
                    <a:pt x="879" y="790"/>
                    <a:pt x="871" y="788"/>
                    <a:pt x="864" y="787"/>
                  </a:cubicBezTo>
                  <a:cubicBezTo>
                    <a:pt x="857" y="787"/>
                    <a:pt x="850" y="788"/>
                    <a:pt x="843" y="792"/>
                  </a:cubicBezTo>
                  <a:cubicBezTo>
                    <a:pt x="836" y="795"/>
                    <a:pt x="830" y="800"/>
                    <a:pt x="824" y="808"/>
                  </a:cubicBezTo>
                  <a:cubicBezTo>
                    <a:pt x="818" y="816"/>
                    <a:pt x="815" y="823"/>
                    <a:pt x="813" y="830"/>
                  </a:cubicBezTo>
                  <a:cubicBezTo>
                    <a:pt x="812" y="838"/>
                    <a:pt x="812" y="845"/>
                    <a:pt x="815" y="852"/>
                  </a:cubicBezTo>
                  <a:cubicBezTo>
                    <a:pt x="817" y="859"/>
                    <a:pt x="821" y="865"/>
                    <a:pt x="826" y="872"/>
                  </a:cubicBezTo>
                  <a:cubicBezTo>
                    <a:pt x="831" y="878"/>
                    <a:pt x="838" y="885"/>
                    <a:pt x="845" y="890"/>
                  </a:cubicBezTo>
                  <a:cubicBezTo>
                    <a:pt x="853" y="896"/>
                    <a:pt x="860" y="900"/>
                    <a:pt x="868" y="904"/>
                  </a:cubicBezTo>
                  <a:cubicBezTo>
                    <a:pt x="875" y="907"/>
                    <a:pt x="883" y="909"/>
                    <a:pt x="890" y="910"/>
                  </a:cubicBezTo>
                  <a:cubicBezTo>
                    <a:pt x="897" y="910"/>
                    <a:pt x="904" y="909"/>
                    <a:pt x="911" y="906"/>
                  </a:cubicBezTo>
                  <a:cubicBezTo>
                    <a:pt x="918" y="902"/>
                    <a:pt x="924" y="897"/>
                    <a:pt x="930" y="889"/>
                  </a:cubicBezTo>
                  <a:cubicBezTo>
                    <a:pt x="936" y="881"/>
                    <a:pt x="939" y="874"/>
                    <a:pt x="940" y="867"/>
                  </a:cubicBezTo>
                  <a:cubicBezTo>
                    <a:pt x="942" y="860"/>
                    <a:pt x="941" y="852"/>
                    <a:pt x="939" y="846"/>
                  </a:cubicBezTo>
                  <a:cubicBezTo>
                    <a:pt x="937" y="839"/>
                    <a:pt x="933" y="832"/>
                    <a:pt x="928" y="825"/>
                  </a:cubicBezTo>
                  <a:cubicBezTo>
                    <a:pt x="923" y="819"/>
                    <a:pt x="916" y="813"/>
                    <a:pt x="908" y="807"/>
                  </a:cubicBezTo>
                  <a:close/>
                  <a:moveTo>
                    <a:pt x="1112" y="674"/>
                  </a:moveTo>
                  <a:cubicBezTo>
                    <a:pt x="1113" y="675"/>
                    <a:pt x="1114" y="675"/>
                    <a:pt x="1114" y="676"/>
                  </a:cubicBezTo>
                  <a:cubicBezTo>
                    <a:pt x="1114" y="677"/>
                    <a:pt x="1114" y="678"/>
                    <a:pt x="1114" y="679"/>
                  </a:cubicBezTo>
                  <a:cubicBezTo>
                    <a:pt x="1114" y="680"/>
                    <a:pt x="1113" y="682"/>
                    <a:pt x="1112" y="684"/>
                  </a:cubicBezTo>
                  <a:cubicBezTo>
                    <a:pt x="1111" y="685"/>
                    <a:pt x="1110" y="687"/>
                    <a:pt x="1108" y="690"/>
                  </a:cubicBezTo>
                  <a:cubicBezTo>
                    <a:pt x="1106" y="692"/>
                    <a:pt x="1104" y="694"/>
                    <a:pt x="1103" y="696"/>
                  </a:cubicBezTo>
                  <a:cubicBezTo>
                    <a:pt x="1102" y="697"/>
                    <a:pt x="1100" y="698"/>
                    <a:pt x="1099" y="699"/>
                  </a:cubicBezTo>
                  <a:cubicBezTo>
                    <a:pt x="1098" y="700"/>
                    <a:pt x="1097" y="700"/>
                    <a:pt x="1096" y="700"/>
                  </a:cubicBezTo>
                  <a:cubicBezTo>
                    <a:pt x="1096" y="700"/>
                    <a:pt x="1095" y="699"/>
                    <a:pt x="1094" y="699"/>
                  </a:cubicBezTo>
                  <a:lnTo>
                    <a:pt x="1015" y="640"/>
                  </a:lnTo>
                  <a:cubicBezTo>
                    <a:pt x="1007" y="634"/>
                    <a:pt x="1000" y="630"/>
                    <a:pt x="995" y="628"/>
                  </a:cubicBezTo>
                  <a:cubicBezTo>
                    <a:pt x="989" y="625"/>
                    <a:pt x="984" y="624"/>
                    <a:pt x="979" y="624"/>
                  </a:cubicBezTo>
                  <a:cubicBezTo>
                    <a:pt x="974" y="624"/>
                    <a:pt x="969" y="625"/>
                    <a:pt x="964" y="627"/>
                  </a:cubicBezTo>
                  <a:cubicBezTo>
                    <a:pt x="960" y="629"/>
                    <a:pt x="956" y="633"/>
                    <a:pt x="952" y="638"/>
                  </a:cubicBezTo>
                  <a:cubicBezTo>
                    <a:pt x="947" y="644"/>
                    <a:pt x="945" y="652"/>
                    <a:pt x="945" y="661"/>
                  </a:cubicBezTo>
                  <a:cubicBezTo>
                    <a:pt x="945" y="671"/>
                    <a:pt x="946" y="682"/>
                    <a:pt x="950" y="695"/>
                  </a:cubicBezTo>
                  <a:lnTo>
                    <a:pt x="1044" y="766"/>
                  </a:lnTo>
                  <a:cubicBezTo>
                    <a:pt x="1045" y="766"/>
                    <a:pt x="1045" y="767"/>
                    <a:pt x="1046" y="768"/>
                  </a:cubicBezTo>
                  <a:cubicBezTo>
                    <a:pt x="1046" y="769"/>
                    <a:pt x="1046" y="770"/>
                    <a:pt x="1046" y="771"/>
                  </a:cubicBezTo>
                  <a:cubicBezTo>
                    <a:pt x="1045" y="772"/>
                    <a:pt x="1045" y="774"/>
                    <a:pt x="1044" y="775"/>
                  </a:cubicBezTo>
                  <a:cubicBezTo>
                    <a:pt x="1043" y="777"/>
                    <a:pt x="1041" y="779"/>
                    <a:pt x="1039" y="782"/>
                  </a:cubicBezTo>
                  <a:cubicBezTo>
                    <a:pt x="1038" y="784"/>
                    <a:pt x="1036" y="786"/>
                    <a:pt x="1035" y="788"/>
                  </a:cubicBezTo>
                  <a:cubicBezTo>
                    <a:pt x="1033" y="789"/>
                    <a:pt x="1032" y="790"/>
                    <a:pt x="1031" y="791"/>
                  </a:cubicBezTo>
                  <a:cubicBezTo>
                    <a:pt x="1030" y="791"/>
                    <a:pt x="1029" y="792"/>
                    <a:pt x="1028" y="792"/>
                  </a:cubicBezTo>
                  <a:cubicBezTo>
                    <a:pt x="1027" y="792"/>
                    <a:pt x="1026" y="791"/>
                    <a:pt x="1026" y="791"/>
                  </a:cubicBezTo>
                  <a:lnTo>
                    <a:pt x="890" y="690"/>
                  </a:lnTo>
                  <a:cubicBezTo>
                    <a:pt x="890" y="689"/>
                    <a:pt x="889" y="688"/>
                    <a:pt x="889" y="688"/>
                  </a:cubicBezTo>
                  <a:cubicBezTo>
                    <a:pt x="888" y="687"/>
                    <a:pt x="888" y="686"/>
                    <a:pt x="888" y="685"/>
                  </a:cubicBezTo>
                  <a:cubicBezTo>
                    <a:pt x="889" y="684"/>
                    <a:pt x="889" y="682"/>
                    <a:pt x="890" y="681"/>
                  </a:cubicBezTo>
                  <a:cubicBezTo>
                    <a:pt x="891" y="679"/>
                    <a:pt x="892" y="677"/>
                    <a:pt x="894" y="675"/>
                  </a:cubicBezTo>
                  <a:cubicBezTo>
                    <a:pt x="896" y="673"/>
                    <a:pt x="897" y="671"/>
                    <a:pt x="898" y="670"/>
                  </a:cubicBezTo>
                  <a:cubicBezTo>
                    <a:pt x="900" y="668"/>
                    <a:pt x="901" y="667"/>
                    <a:pt x="902" y="667"/>
                  </a:cubicBezTo>
                  <a:cubicBezTo>
                    <a:pt x="903" y="666"/>
                    <a:pt x="904" y="666"/>
                    <a:pt x="905" y="666"/>
                  </a:cubicBezTo>
                  <a:cubicBezTo>
                    <a:pt x="905" y="666"/>
                    <a:pt x="906" y="667"/>
                    <a:pt x="907" y="667"/>
                  </a:cubicBezTo>
                  <a:lnTo>
                    <a:pt x="925" y="681"/>
                  </a:lnTo>
                  <a:cubicBezTo>
                    <a:pt x="922" y="667"/>
                    <a:pt x="921" y="654"/>
                    <a:pt x="923" y="644"/>
                  </a:cubicBezTo>
                  <a:cubicBezTo>
                    <a:pt x="925" y="633"/>
                    <a:pt x="929" y="624"/>
                    <a:pt x="934" y="617"/>
                  </a:cubicBezTo>
                  <a:cubicBezTo>
                    <a:pt x="941" y="608"/>
                    <a:pt x="948" y="601"/>
                    <a:pt x="956" y="597"/>
                  </a:cubicBezTo>
                  <a:cubicBezTo>
                    <a:pt x="964" y="593"/>
                    <a:pt x="971" y="591"/>
                    <a:pt x="979" y="591"/>
                  </a:cubicBezTo>
                  <a:cubicBezTo>
                    <a:pt x="987" y="591"/>
                    <a:pt x="995" y="593"/>
                    <a:pt x="1003" y="597"/>
                  </a:cubicBezTo>
                  <a:cubicBezTo>
                    <a:pt x="1011" y="600"/>
                    <a:pt x="1020" y="605"/>
                    <a:pt x="1030" y="613"/>
                  </a:cubicBezTo>
                  <a:lnTo>
                    <a:pt x="1112" y="674"/>
                  </a:lnTo>
                  <a:close/>
                  <a:moveTo>
                    <a:pt x="1248" y="476"/>
                  </a:moveTo>
                  <a:cubicBezTo>
                    <a:pt x="1250" y="478"/>
                    <a:pt x="1252" y="479"/>
                    <a:pt x="1253" y="480"/>
                  </a:cubicBezTo>
                  <a:cubicBezTo>
                    <a:pt x="1254" y="481"/>
                    <a:pt x="1255" y="482"/>
                    <a:pt x="1256" y="484"/>
                  </a:cubicBezTo>
                  <a:cubicBezTo>
                    <a:pt x="1257" y="485"/>
                    <a:pt x="1257" y="486"/>
                    <a:pt x="1257" y="487"/>
                  </a:cubicBezTo>
                  <a:cubicBezTo>
                    <a:pt x="1257" y="488"/>
                    <a:pt x="1256" y="489"/>
                    <a:pt x="1256" y="490"/>
                  </a:cubicBezTo>
                  <a:lnTo>
                    <a:pt x="1192" y="576"/>
                  </a:lnTo>
                  <a:cubicBezTo>
                    <a:pt x="1190" y="578"/>
                    <a:pt x="1188" y="580"/>
                    <a:pt x="1184" y="580"/>
                  </a:cubicBezTo>
                  <a:cubicBezTo>
                    <a:pt x="1181" y="581"/>
                    <a:pt x="1178" y="580"/>
                    <a:pt x="1174" y="577"/>
                  </a:cubicBezTo>
                  <a:lnTo>
                    <a:pt x="994" y="443"/>
                  </a:lnTo>
                  <a:cubicBezTo>
                    <a:pt x="993" y="443"/>
                    <a:pt x="993" y="442"/>
                    <a:pt x="992" y="441"/>
                  </a:cubicBezTo>
                  <a:cubicBezTo>
                    <a:pt x="992" y="440"/>
                    <a:pt x="992" y="439"/>
                    <a:pt x="992" y="438"/>
                  </a:cubicBezTo>
                  <a:cubicBezTo>
                    <a:pt x="993" y="437"/>
                    <a:pt x="993" y="435"/>
                    <a:pt x="994" y="433"/>
                  </a:cubicBezTo>
                  <a:cubicBezTo>
                    <a:pt x="996" y="431"/>
                    <a:pt x="997" y="429"/>
                    <a:pt x="999" y="427"/>
                  </a:cubicBezTo>
                  <a:cubicBezTo>
                    <a:pt x="1001" y="424"/>
                    <a:pt x="1002" y="422"/>
                    <a:pt x="1004" y="421"/>
                  </a:cubicBezTo>
                  <a:cubicBezTo>
                    <a:pt x="1005" y="419"/>
                    <a:pt x="1007" y="418"/>
                    <a:pt x="1008" y="417"/>
                  </a:cubicBezTo>
                  <a:cubicBezTo>
                    <a:pt x="1009" y="417"/>
                    <a:pt x="1010" y="416"/>
                    <a:pt x="1011" y="416"/>
                  </a:cubicBezTo>
                  <a:cubicBezTo>
                    <a:pt x="1012" y="416"/>
                    <a:pt x="1012" y="417"/>
                    <a:pt x="1013" y="417"/>
                  </a:cubicBezTo>
                  <a:lnTo>
                    <a:pt x="1181" y="543"/>
                  </a:lnTo>
                  <a:lnTo>
                    <a:pt x="1233" y="473"/>
                  </a:lnTo>
                  <a:cubicBezTo>
                    <a:pt x="1234" y="472"/>
                    <a:pt x="1235" y="471"/>
                    <a:pt x="1236" y="471"/>
                  </a:cubicBezTo>
                  <a:cubicBezTo>
                    <a:pt x="1237" y="471"/>
                    <a:pt x="1238" y="471"/>
                    <a:pt x="1239" y="471"/>
                  </a:cubicBezTo>
                  <a:cubicBezTo>
                    <a:pt x="1240" y="471"/>
                    <a:pt x="1242" y="472"/>
                    <a:pt x="1243" y="473"/>
                  </a:cubicBezTo>
                  <a:cubicBezTo>
                    <a:pt x="1245" y="473"/>
                    <a:pt x="1246" y="475"/>
                    <a:pt x="1248" y="476"/>
                  </a:cubicBezTo>
                  <a:close/>
                  <a:moveTo>
                    <a:pt x="1299" y="280"/>
                  </a:moveTo>
                  <a:cubicBezTo>
                    <a:pt x="1310" y="288"/>
                    <a:pt x="1319" y="297"/>
                    <a:pt x="1326" y="307"/>
                  </a:cubicBezTo>
                  <a:cubicBezTo>
                    <a:pt x="1333" y="317"/>
                    <a:pt x="1338" y="327"/>
                    <a:pt x="1340" y="338"/>
                  </a:cubicBezTo>
                  <a:cubicBezTo>
                    <a:pt x="1343" y="348"/>
                    <a:pt x="1343" y="360"/>
                    <a:pt x="1340" y="371"/>
                  </a:cubicBezTo>
                  <a:cubicBezTo>
                    <a:pt x="1337" y="382"/>
                    <a:pt x="1332" y="394"/>
                    <a:pt x="1323" y="405"/>
                  </a:cubicBezTo>
                  <a:cubicBezTo>
                    <a:pt x="1315" y="416"/>
                    <a:pt x="1306" y="425"/>
                    <a:pt x="1296" y="431"/>
                  </a:cubicBezTo>
                  <a:cubicBezTo>
                    <a:pt x="1287" y="437"/>
                    <a:pt x="1277" y="440"/>
                    <a:pt x="1267" y="441"/>
                  </a:cubicBezTo>
                  <a:cubicBezTo>
                    <a:pt x="1256" y="441"/>
                    <a:pt x="1245" y="440"/>
                    <a:pt x="1234" y="436"/>
                  </a:cubicBezTo>
                  <a:cubicBezTo>
                    <a:pt x="1223" y="432"/>
                    <a:pt x="1212" y="426"/>
                    <a:pt x="1201" y="417"/>
                  </a:cubicBezTo>
                  <a:cubicBezTo>
                    <a:pt x="1190" y="409"/>
                    <a:pt x="1181" y="400"/>
                    <a:pt x="1173" y="390"/>
                  </a:cubicBezTo>
                  <a:cubicBezTo>
                    <a:pt x="1166" y="380"/>
                    <a:pt x="1162" y="370"/>
                    <a:pt x="1159" y="359"/>
                  </a:cubicBezTo>
                  <a:cubicBezTo>
                    <a:pt x="1157" y="348"/>
                    <a:pt x="1157" y="337"/>
                    <a:pt x="1160" y="326"/>
                  </a:cubicBezTo>
                  <a:cubicBezTo>
                    <a:pt x="1162" y="315"/>
                    <a:pt x="1168" y="303"/>
                    <a:pt x="1177" y="292"/>
                  </a:cubicBezTo>
                  <a:cubicBezTo>
                    <a:pt x="1185" y="281"/>
                    <a:pt x="1194" y="272"/>
                    <a:pt x="1203" y="266"/>
                  </a:cubicBezTo>
                  <a:cubicBezTo>
                    <a:pt x="1213" y="260"/>
                    <a:pt x="1223" y="257"/>
                    <a:pt x="1233" y="256"/>
                  </a:cubicBezTo>
                  <a:cubicBezTo>
                    <a:pt x="1243" y="256"/>
                    <a:pt x="1254" y="257"/>
                    <a:pt x="1265" y="261"/>
                  </a:cubicBezTo>
                  <a:cubicBezTo>
                    <a:pt x="1276" y="265"/>
                    <a:pt x="1288" y="271"/>
                    <a:pt x="1299" y="280"/>
                  </a:cubicBezTo>
                  <a:close/>
                  <a:moveTo>
                    <a:pt x="1281" y="307"/>
                  </a:moveTo>
                  <a:cubicBezTo>
                    <a:pt x="1274" y="301"/>
                    <a:pt x="1267" y="297"/>
                    <a:pt x="1259" y="293"/>
                  </a:cubicBezTo>
                  <a:cubicBezTo>
                    <a:pt x="1252" y="290"/>
                    <a:pt x="1244" y="288"/>
                    <a:pt x="1237" y="287"/>
                  </a:cubicBezTo>
                  <a:cubicBezTo>
                    <a:pt x="1230" y="287"/>
                    <a:pt x="1223" y="288"/>
                    <a:pt x="1216" y="291"/>
                  </a:cubicBezTo>
                  <a:cubicBezTo>
                    <a:pt x="1209" y="294"/>
                    <a:pt x="1203" y="300"/>
                    <a:pt x="1197" y="308"/>
                  </a:cubicBezTo>
                  <a:cubicBezTo>
                    <a:pt x="1191" y="315"/>
                    <a:pt x="1188" y="323"/>
                    <a:pt x="1186" y="330"/>
                  </a:cubicBezTo>
                  <a:cubicBezTo>
                    <a:pt x="1185" y="337"/>
                    <a:pt x="1185" y="344"/>
                    <a:pt x="1188" y="351"/>
                  </a:cubicBezTo>
                  <a:cubicBezTo>
                    <a:pt x="1190" y="358"/>
                    <a:pt x="1193" y="365"/>
                    <a:pt x="1199" y="372"/>
                  </a:cubicBezTo>
                  <a:cubicBezTo>
                    <a:pt x="1204" y="378"/>
                    <a:pt x="1211" y="384"/>
                    <a:pt x="1218" y="390"/>
                  </a:cubicBezTo>
                  <a:cubicBezTo>
                    <a:pt x="1226" y="396"/>
                    <a:pt x="1233" y="400"/>
                    <a:pt x="1241" y="404"/>
                  </a:cubicBezTo>
                  <a:cubicBezTo>
                    <a:pt x="1248" y="407"/>
                    <a:pt x="1256" y="409"/>
                    <a:pt x="1263" y="409"/>
                  </a:cubicBezTo>
                  <a:cubicBezTo>
                    <a:pt x="1270" y="410"/>
                    <a:pt x="1277" y="409"/>
                    <a:pt x="1284" y="405"/>
                  </a:cubicBezTo>
                  <a:cubicBezTo>
                    <a:pt x="1291" y="402"/>
                    <a:pt x="1297" y="396"/>
                    <a:pt x="1303" y="388"/>
                  </a:cubicBezTo>
                  <a:cubicBezTo>
                    <a:pt x="1309" y="381"/>
                    <a:pt x="1312" y="374"/>
                    <a:pt x="1313" y="367"/>
                  </a:cubicBezTo>
                  <a:cubicBezTo>
                    <a:pt x="1315" y="359"/>
                    <a:pt x="1314" y="352"/>
                    <a:pt x="1312" y="345"/>
                  </a:cubicBezTo>
                  <a:cubicBezTo>
                    <a:pt x="1310" y="338"/>
                    <a:pt x="1306" y="332"/>
                    <a:pt x="1301" y="325"/>
                  </a:cubicBezTo>
                  <a:cubicBezTo>
                    <a:pt x="1296" y="319"/>
                    <a:pt x="1289" y="312"/>
                    <a:pt x="1281" y="307"/>
                  </a:cubicBezTo>
                  <a:close/>
                  <a:moveTo>
                    <a:pt x="1425" y="178"/>
                  </a:moveTo>
                  <a:cubicBezTo>
                    <a:pt x="1432" y="183"/>
                    <a:pt x="1437" y="189"/>
                    <a:pt x="1441" y="196"/>
                  </a:cubicBezTo>
                  <a:cubicBezTo>
                    <a:pt x="1444" y="202"/>
                    <a:pt x="1446" y="209"/>
                    <a:pt x="1446" y="217"/>
                  </a:cubicBezTo>
                  <a:cubicBezTo>
                    <a:pt x="1446" y="224"/>
                    <a:pt x="1445" y="232"/>
                    <a:pt x="1442" y="240"/>
                  </a:cubicBezTo>
                  <a:cubicBezTo>
                    <a:pt x="1439" y="248"/>
                    <a:pt x="1435" y="256"/>
                    <a:pt x="1429" y="263"/>
                  </a:cubicBezTo>
                  <a:cubicBezTo>
                    <a:pt x="1425" y="268"/>
                    <a:pt x="1422" y="272"/>
                    <a:pt x="1418" y="276"/>
                  </a:cubicBezTo>
                  <a:cubicBezTo>
                    <a:pt x="1414" y="280"/>
                    <a:pt x="1410" y="283"/>
                    <a:pt x="1406" y="286"/>
                  </a:cubicBezTo>
                  <a:cubicBezTo>
                    <a:pt x="1402" y="288"/>
                    <a:pt x="1399" y="291"/>
                    <a:pt x="1396" y="292"/>
                  </a:cubicBezTo>
                  <a:cubicBezTo>
                    <a:pt x="1393" y="293"/>
                    <a:pt x="1390" y="294"/>
                    <a:pt x="1388" y="295"/>
                  </a:cubicBezTo>
                  <a:cubicBezTo>
                    <a:pt x="1387" y="295"/>
                    <a:pt x="1385" y="295"/>
                    <a:pt x="1382" y="294"/>
                  </a:cubicBezTo>
                  <a:cubicBezTo>
                    <a:pt x="1380" y="293"/>
                    <a:pt x="1378" y="292"/>
                    <a:pt x="1375" y="289"/>
                  </a:cubicBezTo>
                  <a:cubicBezTo>
                    <a:pt x="1373" y="288"/>
                    <a:pt x="1371" y="287"/>
                    <a:pt x="1370" y="285"/>
                  </a:cubicBezTo>
                  <a:cubicBezTo>
                    <a:pt x="1369" y="284"/>
                    <a:pt x="1368" y="283"/>
                    <a:pt x="1367" y="282"/>
                  </a:cubicBezTo>
                  <a:cubicBezTo>
                    <a:pt x="1367" y="281"/>
                    <a:pt x="1367" y="281"/>
                    <a:pt x="1367" y="280"/>
                  </a:cubicBezTo>
                  <a:cubicBezTo>
                    <a:pt x="1367" y="279"/>
                    <a:pt x="1367" y="278"/>
                    <a:pt x="1367" y="277"/>
                  </a:cubicBezTo>
                  <a:cubicBezTo>
                    <a:pt x="1368" y="276"/>
                    <a:pt x="1370" y="275"/>
                    <a:pt x="1373" y="274"/>
                  </a:cubicBezTo>
                  <a:cubicBezTo>
                    <a:pt x="1376" y="273"/>
                    <a:pt x="1380" y="271"/>
                    <a:pt x="1384" y="269"/>
                  </a:cubicBezTo>
                  <a:cubicBezTo>
                    <a:pt x="1387" y="267"/>
                    <a:pt x="1392" y="265"/>
                    <a:pt x="1396" y="262"/>
                  </a:cubicBezTo>
                  <a:cubicBezTo>
                    <a:pt x="1401" y="258"/>
                    <a:pt x="1405" y="254"/>
                    <a:pt x="1409" y="248"/>
                  </a:cubicBezTo>
                  <a:cubicBezTo>
                    <a:pt x="1413" y="244"/>
                    <a:pt x="1415" y="240"/>
                    <a:pt x="1417" y="236"/>
                  </a:cubicBezTo>
                  <a:cubicBezTo>
                    <a:pt x="1418" y="232"/>
                    <a:pt x="1419" y="228"/>
                    <a:pt x="1419" y="224"/>
                  </a:cubicBezTo>
                  <a:cubicBezTo>
                    <a:pt x="1419" y="220"/>
                    <a:pt x="1419" y="216"/>
                    <a:pt x="1417" y="213"/>
                  </a:cubicBezTo>
                  <a:cubicBezTo>
                    <a:pt x="1415" y="210"/>
                    <a:pt x="1412" y="207"/>
                    <a:pt x="1409" y="204"/>
                  </a:cubicBezTo>
                  <a:cubicBezTo>
                    <a:pt x="1405" y="201"/>
                    <a:pt x="1401" y="200"/>
                    <a:pt x="1397" y="200"/>
                  </a:cubicBezTo>
                  <a:cubicBezTo>
                    <a:pt x="1393" y="200"/>
                    <a:pt x="1389" y="201"/>
                    <a:pt x="1384" y="202"/>
                  </a:cubicBezTo>
                  <a:cubicBezTo>
                    <a:pt x="1380" y="204"/>
                    <a:pt x="1375" y="206"/>
                    <a:pt x="1371" y="209"/>
                  </a:cubicBezTo>
                  <a:cubicBezTo>
                    <a:pt x="1366" y="212"/>
                    <a:pt x="1362" y="215"/>
                    <a:pt x="1357" y="218"/>
                  </a:cubicBezTo>
                  <a:cubicBezTo>
                    <a:pt x="1352" y="221"/>
                    <a:pt x="1347" y="224"/>
                    <a:pt x="1342" y="226"/>
                  </a:cubicBezTo>
                  <a:cubicBezTo>
                    <a:pt x="1336" y="228"/>
                    <a:pt x="1331" y="230"/>
                    <a:pt x="1326" y="231"/>
                  </a:cubicBezTo>
                  <a:cubicBezTo>
                    <a:pt x="1320" y="232"/>
                    <a:pt x="1314" y="232"/>
                    <a:pt x="1309" y="230"/>
                  </a:cubicBezTo>
                  <a:cubicBezTo>
                    <a:pt x="1303" y="229"/>
                    <a:pt x="1297" y="226"/>
                    <a:pt x="1291" y="222"/>
                  </a:cubicBezTo>
                  <a:cubicBezTo>
                    <a:pt x="1286" y="218"/>
                    <a:pt x="1281" y="213"/>
                    <a:pt x="1278" y="207"/>
                  </a:cubicBezTo>
                  <a:cubicBezTo>
                    <a:pt x="1275" y="202"/>
                    <a:pt x="1273" y="195"/>
                    <a:pt x="1272" y="189"/>
                  </a:cubicBezTo>
                  <a:cubicBezTo>
                    <a:pt x="1272" y="182"/>
                    <a:pt x="1272" y="174"/>
                    <a:pt x="1275" y="167"/>
                  </a:cubicBezTo>
                  <a:cubicBezTo>
                    <a:pt x="1277" y="159"/>
                    <a:pt x="1282" y="151"/>
                    <a:pt x="1288" y="143"/>
                  </a:cubicBezTo>
                  <a:cubicBezTo>
                    <a:pt x="1290" y="139"/>
                    <a:pt x="1293" y="136"/>
                    <a:pt x="1297" y="132"/>
                  </a:cubicBezTo>
                  <a:cubicBezTo>
                    <a:pt x="1300" y="129"/>
                    <a:pt x="1303" y="127"/>
                    <a:pt x="1306" y="124"/>
                  </a:cubicBezTo>
                  <a:cubicBezTo>
                    <a:pt x="1309" y="122"/>
                    <a:pt x="1312" y="120"/>
                    <a:pt x="1315" y="119"/>
                  </a:cubicBezTo>
                  <a:cubicBezTo>
                    <a:pt x="1317" y="118"/>
                    <a:pt x="1319" y="117"/>
                    <a:pt x="1321" y="117"/>
                  </a:cubicBezTo>
                  <a:cubicBezTo>
                    <a:pt x="1322" y="116"/>
                    <a:pt x="1324" y="116"/>
                    <a:pt x="1325" y="116"/>
                  </a:cubicBezTo>
                  <a:cubicBezTo>
                    <a:pt x="1325" y="116"/>
                    <a:pt x="1326" y="116"/>
                    <a:pt x="1327" y="117"/>
                  </a:cubicBezTo>
                  <a:cubicBezTo>
                    <a:pt x="1328" y="117"/>
                    <a:pt x="1329" y="118"/>
                    <a:pt x="1330" y="118"/>
                  </a:cubicBezTo>
                  <a:cubicBezTo>
                    <a:pt x="1331" y="119"/>
                    <a:pt x="1333" y="120"/>
                    <a:pt x="1335" y="121"/>
                  </a:cubicBezTo>
                  <a:cubicBezTo>
                    <a:pt x="1336" y="122"/>
                    <a:pt x="1338" y="124"/>
                    <a:pt x="1339" y="125"/>
                  </a:cubicBezTo>
                  <a:cubicBezTo>
                    <a:pt x="1340" y="126"/>
                    <a:pt x="1341" y="127"/>
                    <a:pt x="1341" y="128"/>
                  </a:cubicBezTo>
                  <a:cubicBezTo>
                    <a:pt x="1342" y="129"/>
                    <a:pt x="1342" y="130"/>
                    <a:pt x="1342" y="130"/>
                  </a:cubicBezTo>
                  <a:cubicBezTo>
                    <a:pt x="1342" y="131"/>
                    <a:pt x="1342" y="132"/>
                    <a:pt x="1341" y="132"/>
                  </a:cubicBezTo>
                  <a:cubicBezTo>
                    <a:pt x="1341" y="133"/>
                    <a:pt x="1339" y="134"/>
                    <a:pt x="1337" y="135"/>
                  </a:cubicBezTo>
                  <a:cubicBezTo>
                    <a:pt x="1334" y="136"/>
                    <a:pt x="1332" y="137"/>
                    <a:pt x="1328" y="139"/>
                  </a:cubicBezTo>
                  <a:cubicBezTo>
                    <a:pt x="1325" y="141"/>
                    <a:pt x="1322" y="143"/>
                    <a:pt x="1318" y="146"/>
                  </a:cubicBezTo>
                  <a:cubicBezTo>
                    <a:pt x="1314" y="149"/>
                    <a:pt x="1310" y="153"/>
                    <a:pt x="1307" y="157"/>
                  </a:cubicBezTo>
                  <a:cubicBezTo>
                    <a:pt x="1304" y="161"/>
                    <a:pt x="1301" y="166"/>
                    <a:pt x="1300" y="169"/>
                  </a:cubicBezTo>
                  <a:cubicBezTo>
                    <a:pt x="1298" y="173"/>
                    <a:pt x="1298" y="177"/>
                    <a:pt x="1298" y="180"/>
                  </a:cubicBezTo>
                  <a:cubicBezTo>
                    <a:pt x="1298" y="184"/>
                    <a:pt x="1299" y="187"/>
                    <a:pt x="1301" y="190"/>
                  </a:cubicBezTo>
                  <a:cubicBezTo>
                    <a:pt x="1302" y="193"/>
                    <a:pt x="1305" y="195"/>
                    <a:pt x="1307" y="197"/>
                  </a:cubicBezTo>
                  <a:cubicBezTo>
                    <a:pt x="1311" y="200"/>
                    <a:pt x="1315" y="201"/>
                    <a:pt x="1319" y="201"/>
                  </a:cubicBezTo>
                  <a:cubicBezTo>
                    <a:pt x="1324" y="201"/>
                    <a:pt x="1328" y="201"/>
                    <a:pt x="1332" y="199"/>
                  </a:cubicBezTo>
                  <a:cubicBezTo>
                    <a:pt x="1337" y="197"/>
                    <a:pt x="1341" y="195"/>
                    <a:pt x="1346" y="192"/>
                  </a:cubicBezTo>
                  <a:cubicBezTo>
                    <a:pt x="1351" y="189"/>
                    <a:pt x="1355" y="186"/>
                    <a:pt x="1360" y="183"/>
                  </a:cubicBezTo>
                  <a:cubicBezTo>
                    <a:pt x="1365" y="180"/>
                    <a:pt x="1370" y="177"/>
                    <a:pt x="1375" y="175"/>
                  </a:cubicBezTo>
                  <a:cubicBezTo>
                    <a:pt x="1381" y="172"/>
                    <a:pt x="1386" y="170"/>
                    <a:pt x="1391" y="169"/>
                  </a:cubicBezTo>
                  <a:cubicBezTo>
                    <a:pt x="1397" y="168"/>
                    <a:pt x="1402" y="168"/>
                    <a:pt x="1408" y="170"/>
                  </a:cubicBezTo>
                  <a:cubicBezTo>
                    <a:pt x="1413" y="171"/>
                    <a:pt x="1419" y="174"/>
                    <a:pt x="1425" y="178"/>
                  </a:cubicBezTo>
                  <a:close/>
                  <a:moveTo>
                    <a:pt x="1511" y="62"/>
                  </a:moveTo>
                  <a:cubicBezTo>
                    <a:pt x="1518" y="68"/>
                    <a:pt x="1523" y="74"/>
                    <a:pt x="1527" y="80"/>
                  </a:cubicBezTo>
                  <a:cubicBezTo>
                    <a:pt x="1530" y="87"/>
                    <a:pt x="1532" y="94"/>
                    <a:pt x="1532" y="101"/>
                  </a:cubicBezTo>
                  <a:cubicBezTo>
                    <a:pt x="1532" y="109"/>
                    <a:pt x="1531" y="116"/>
                    <a:pt x="1528" y="124"/>
                  </a:cubicBezTo>
                  <a:cubicBezTo>
                    <a:pt x="1525" y="132"/>
                    <a:pt x="1521" y="140"/>
                    <a:pt x="1515" y="148"/>
                  </a:cubicBezTo>
                  <a:cubicBezTo>
                    <a:pt x="1511" y="153"/>
                    <a:pt x="1508" y="157"/>
                    <a:pt x="1504" y="161"/>
                  </a:cubicBezTo>
                  <a:cubicBezTo>
                    <a:pt x="1500" y="165"/>
                    <a:pt x="1496" y="168"/>
                    <a:pt x="1492" y="170"/>
                  </a:cubicBezTo>
                  <a:cubicBezTo>
                    <a:pt x="1488" y="173"/>
                    <a:pt x="1485" y="175"/>
                    <a:pt x="1482" y="177"/>
                  </a:cubicBezTo>
                  <a:cubicBezTo>
                    <a:pt x="1479" y="178"/>
                    <a:pt x="1476" y="179"/>
                    <a:pt x="1475" y="179"/>
                  </a:cubicBezTo>
                  <a:cubicBezTo>
                    <a:pt x="1473" y="180"/>
                    <a:pt x="1471" y="179"/>
                    <a:pt x="1469" y="179"/>
                  </a:cubicBezTo>
                  <a:cubicBezTo>
                    <a:pt x="1466" y="178"/>
                    <a:pt x="1464" y="176"/>
                    <a:pt x="1461" y="174"/>
                  </a:cubicBezTo>
                  <a:cubicBezTo>
                    <a:pt x="1459" y="172"/>
                    <a:pt x="1457" y="171"/>
                    <a:pt x="1456" y="170"/>
                  </a:cubicBezTo>
                  <a:cubicBezTo>
                    <a:pt x="1455" y="169"/>
                    <a:pt x="1454" y="168"/>
                    <a:pt x="1453" y="167"/>
                  </a:cubicBezTo>
                  <a:cubicBezTo>
                    <a:pt x="1453" y="166"/>
                    <a:pt x="1453" y="165"/>
                    <a:pt x="1453" y="164"/>
                  </a:cubicBezTo>
                  <a:cubicBezTo>
                    <a:pt x="1453" y="163"/>
                    <a:pt x="1453" y="163"/>
                    <a:pt x="1454" y="162"/>
                  </a:cubicBezTo>
                  <a:cubicBezTo>
                    <a:pt x="1454" y="161"/>
                    <a:pt x="1456" y="160"/>
                    <a:pt x="1459" y="159"/>
                  </a:cubicBezTo>
                  <a:cubicBezTo>
                    <a:pt x="1462" y="157"/>
                    <a:pt x="1466" y="156"/>
                    <a:pt x="1470" y="154"/>
                  </a:cubicBezTo>
                  <a:cubicBezTo>
                    <a:pt x="1474" y="152"/>
                    <a:pt x="1478" y="149"/>
                    <a:pt x="1482" y="146"/>
                  </a:cubicBezTo>
                  <a:cubicBezTo>
                    <a:pt x="1487" y="143"/>
                    <a:pt x="1491" y="138"/>
                    <a:pt x="1495" y="133"/>
                  </a:cubicBezTo>
                  <a:cubicBezTo>
                    <a:pt x="1499" y="128"/>
                    <a:pt x="1501" y="124"/>
                    <a:pt x="1503" y="120"/>
                  </a:cubicBezTo>
                  <a:cubicBezTo>
                    <a:pt x="1504" y="116"/>
                    <a:pt x="1505" y="112"/>
                    <a:pt x="1505" y="108"/>
                  </a:cubicBezTo>
                  <a:cubicBezTo>
                    <a:pt x="1505" y="105"/>
                    <a:pt x="1505" y="101"/>
                    <a:pt x="1503" y="98"/>
                  </a:cubicBezTo>
                  <a:cubicBezTo>
                    <a:pt x="1501" y="94"/>
                    <a:pt x="1499" y="91"/>
                    <a:pt x="1495" y="88"/>
                  </a:cubicBezTo>
                  <a:cubicBezTo>
                    <a:pt x="1491" y="86"/>
                    <a:pt x="1487" y="84"/>
                    <a:pt x="1483" y="84"/>
                  </a:cubicBezTo>
                  <a:cubicBezTo>
                    <a:pt x="1479" y="84"/>
                    <a:pt x="1475" y="85"/>
                    <a:pt x="1470" y="87"/>
                  </a:cubicBezTo>
                  <a:cubicBezTo>
                    <a:pt x="1466" y="88"/>
                    <a:pt x="1461" y="91"/>
                    <a:pt x="1457" y="94"/>
                  </a:cubicBezTo>
                  <a:cubicBezTo>
                    <a:pt x="1452" y="96"/>
                    <a:pt x="1448" y="99"/>
                    <a:pt x="1443" y="102"/>
                  </a:cubicBezTo>
                  <a:cubicBezTo>
                    <a:pt x="1438" y="105"/>
                    <a:pt x="1433" y="108"/>
                    <a:pt x="1428" y="111"/>
                  </a:cubicBezTo>
                  <a:cubicBezTo>
                    <a:pt x="1423" y="113"/>
                    <a:pt x="1417" y="115"/>
                    <a:pt x="1412" y="116"/>
                  </a:cubicBezTo>
                  <a:cubicBezTo>
                    <a:pt x="1406" y="116"/>
                    <a:pt x="1401" y="116"/>
                    <a:pt x="1395" y="115"/>
                  </a:cubicBezTo>
                  <a:cubicBezTo>
                    <a:pt x="1389" y="114"/>
                    <a:pt x="1383" y="111"/>
                    <a:pt x="1377" y="106"/>
                  </a:cubicBezTo>
                  <a:cubicBezTo>
                    <a:pt x="1372" y="102"/>
                    <a:pt x="1367" y="98"/>
                    <a:pt x="1364" y="92"/>
                  </a:cubicBezTo>
                  <a:cubicBezTo>
                    <a:pt x="1361" y="86"/>
                    <a:pt x="1359" y="80"/>
                    <a:pt x="1358" y="73"/>
                  </a:cubicBezTo>
                  <a:cubicBezTo>
                    <a:pt x="1358" y="66"/>
                    <a:pt x="1359" y="59"/>
                    <a:pt x="1361" y="51"/>
                  </a:cubicBezTo>
                  <a:cubicBezTo>
                    <a:pt x="1363" y="43"/>
                    <a:pt x="1368" y="35"/>
                    <a:pt x="1374" y="27"/>
                  </a:cubicBezTo>
                  <a:cubicBezTo>
                    <a:pt x="1376" y="24"/>
                    <a:pt x="1379" y="20"/>
                    <a:pt x="1383" y="17"/>
                  </a:cubicBezTo>
                  <a:cubicBezTo>
                    <a:pt x="1386" y="14"/>
                    <a:pt x="1389" y="11"/>
                    <a:pt x="1392" y="9"/>
                  </a:cubicBezTo>
                  <a:cubicBezTo>
                    <a:pt x="1395" y="7"/>
                    <a:pt x="1398" y="5"/>
                    <a:pt x="1401" y="4"/>
                  </a:cubicBezTo>
                  <a:cubicBezTo>
                    <a:pt x="1403" y="2"/>
                    <a:pt x="1405" y="2"/>
                    <a:pt x="1407" y="1"/>
                  </a:cubicBezTo>
                  <a:cubicBezTo>
                    <a:pt x="1409" y="1"/>
                    <a:pt x="1410" y="0"/>
                    <a:pt x="1411" y="1"/>
                  </a:cubicBezTo>
                  <a:cubicBezTo>
                    <a:pt x="1412" y="1"/>
                    <a:pt x="1412" y="1"/>
                    <a:pt x="1413" y="1"/>
                  </a:cubicBezTo>
                  <a:cubicBezTo>
                    <a:pt x="1414" y="2"/>
                    <a:pt x="1415" y="2"/>
                    <a:pt x="1416" y="3"/>
                  </a:cubicBezTo>
                  <a:cubicBezTo>
                    <a:pt x="1418" y="4"/>
                    <a:pt x="1419" y="5"/>
                    <a:pt x="1421" y="6"/>
                  </a:cubicBezTo>
                  <a:cubicBezTo>
                    <a:pt x="1422" y="7"/>
                    <a:pt x="1424" y="8"/>
                    <a:pt x="1425" y="9"/>
                  </a:cubicBezTo>
                  <a:cubicBezTo>
                    <a:pt x="1426" y="10"/>
                    <a:pt x="1427" y="11"/>
                    <a:pt x="1427" y="12"/>
                  </a:cubicBezTo>
                  <a:cubicBezTo>
                    <a:pt x="1428" y="13"/>
                    <a:pt x="1428" y="14"/>
                    <a:pt x="1428" y="15"/>
                  </a:cubicBezTo>
                  <a:cubicBezTo>
                    <a:pt x="1428" y="16"/>
                    <a:pt x="1428" y="16"/>
                    <a:pt x="1427" y="17"/>
                  </a:cubicBezTo>
                  <a:cubicBezTo>
                    <a:pt x="1427" y="18"/>
                    <a:pt x="1425" y="19"/>
                    <a:pt x="1423" y="20"/>
                  </a:cubicBezTo>
                  <a:cubicBezTo>
                    <a:pt x="1420" y="20"/>
                    <a:pt x="1418" y="22"/>
                    <a:pt x="1414" y="24"/>
                  </a:cubicBezTo>
                  <a:cubicBezTo>
                    <a:pt x="1411" y="25"/>
                    <a:pt x="1408" y="28"/>
                    <a:pt x="1404" y="30"/>
                  </a:cubicBezTo>
                  <a:cubicBezTo>
                    <a:pt x="1400" y="33"/>
                    <a:pt x="1396" y="37"/>
                    <a:pt x="1393" y="42"/>
                  </a:cubicBezTo>
                  <a:cubicBezTo>
                    <a:pt x="1390" y="46"/>
                    <a:pt x="1387" y="50"/>
                    <a:pt x="1386" y="54"/>
                  </a:cubicBezTo>
                  <a:cubicBezTo>
                    <a:pt x="1384" y="58"/>
                    <a:pt x="1384" y="62"/>
                    <a:pt x="1384" y="65"/>
                  </a:cubicBezTo>
                  <a:cubicBezTo>
                    <a:pt x="1384" y="68"/>
                    <a:pt x="1385" y="71"/>
                    <a:pt x="1387" y="74"/>
                  </a:cubicBezTo>
                  <a:cubicBezTo>
                    <a:pt x="1388" y="77"/>
                    <a:pt x="1391" y="80"/>
                    <a:pt x="1393" y="82"/>
                  </a:cubicBezTo>
                  <a:cubicBezTo>
                    <a:pt x="1397" y="85"/>
                    <a:pt x="1401" y="86"/>
                    <a:pt x="1406" y="86"/>
                  </a:cubicBezTo>
                  <a:cubicBezTo>
                    <a:pt x="1410" y="86"/>
                    <a:pt x="1414" y="85"/>
                    <a:pt x="1418" y="83"/>
                  </a:cubicBezTo>
                  <a:cubicBezTo>
                    <a:pt x="1423" y="82"/>
                    <a:pt x="1427" y="79"/>
                    <a:pt x="1432" y="76"/>
                  </a:cubicBezTo>
                  <a:cubicBezTo>
                    <a:pt x="1437" y="74"/>
                    <a:pt x="1441" y="71"/>
                    <a:pt x="1446" y="68"/>
                  </a:cubicBezTo>
                  <a:cubicBezTo>
                    <a:pt x="1451" y="65"/>
                    <a:pt x="1456" y="62"/>
                    <a:pt x="1461" y="59"/>
                  </a:cubicBezTo>
                  <a:cubicBezTo>
                    <a:pt x="1467" y="57"/>
                    <a:pt x="1472" y="55"/>
                    <a:pt x="1477" y="54"/>
                  </a:cubicBezTo>
                  <a:cubicBezTo>
                    <a:pt x="1483" y="53"/>
                    <a:pt x="1488" y="53"/>
                    <a:pt x="1494" y="54"/>
                  </a:cubicBezTo>
                  <a:cubicBezTo>
                    <a:pt x="1500" y="55"/>
                    <a:pt x="1505" y="58"/>
                    <a:pt x="1511" y="6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9">
              <a:extLst>
                <a:ext uri="{FF2B5EF4-FFF2-40B4-BE49-F238E27FC236}">
                  <a16:creationId xmlns:a16="http://schemas.microsoft.com/office/drawing/2014/main" id="{128DAA16-5359-4AF7-9AE7-7049BD319541}"/>
                </a:ext>
              </a:extLst>
            </p:cNvPr>
            <p:cNvSpPr>
              <a:spLocks noEditPoints="1"/>
            </p:cNvSpPr>
            <p:nvPr/>
          </p:nvSpPr>
          <p:spPr bwMode="auto">
            <a:xfrm>
              <a:off x="587" y="1432"/>
              <a:ext cx="220" cy="232"/>
            </a:xfrm>
            <a:custGeom>
              <a:avLst/>
              <a:gdLst>
                <a:gd name="T0" fmla="*/ 6 w 220"/>
                <a:gd name="T1" fmla="*/ 232 h 232"/>
                <a:gd name="T2" fmla="*/ 186 w 220"/>
                <a:gd name="T3" fmla="*/ 42 h 232"/>
                <a:gd name="T4" fmla="*/ 180 w 220"/>
                <a:gd name="T5" fmla="*/ 35 h 232"/>
                <a:gd name="T6" fmla="*/ 0 w 220"/>
                <a:gd name="T7" fmla="*/ 225 h 232"/>
                <a:gd name="T8" fmla="*/ 6 w 220"/>
                <a:gd name="T9" fmla="*/ 232 h 232"/>
                <a:gd name="T10" fmla="*/ 199 w 220"/>
                <a:gd name="T11" fmla="*/ 65 h 232"/>
                <a:gd name="T12" fmla="*/ 220 w 220"/>
                <a:gd name="T13" fmla="*/ 0 h 232"/>
                <a:gd name="T14" fmla="*/ 159 w 220"/>
                <a:gd name="T15" fmla="*/ 21 h 232"/>
                <a:gd name="T16" fmla="*/ 199 w 220"/>
                <a:gd name="T17" fmla="*/ 6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32">
                  <a:moveTo>
                    <a:pt x="6" y="232"/>
                  </a:moveTo>
                  <a:lnTo>
                    <a:pt x="186" y="42"/>
                  </a:lnTo>
                  <a:lnTo>
                    <a:pt x="180" y="35"/>
                  </a:lnTo>
                  <a:lnTo>
                    <a:pt x="0" y="225"/>
                  </a:lnTo>
                  <a:lnTo>
                    <a:pt x="6" y="232"/>
                  </a:lnTo>
                  <a:close/>
                  <a:moveTo>
                    <a:pt x="199" y="65"/>
                  </a:moveTo>
                  <a:lnTo>
                    <a:pt x="220" y="0"/>
                  </a:lnTo>
                  <a:lnTo>
                    <a:pt x="159" y="21"/>
                  </a:lnTo>
                  <a:lnTo>
                    <a:pt x="199" y="6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0">
              <a:extLst>
                <a:ext uri="{FF2B5EF4-FFF2-40B4-BE49-F238E27FC236}">
                  <a16:creationId xmlns:a16="http://schemas.microsoft.com/office/drawing/2014/main" id="{0E8AD7F4-5706-4B8F-A93C-285B6B34EABE}"/>
                </a:ext>
              </a:extLst>
            </p:cNvPr>
            <p:cNvSpPr>
              <a:spLocks noEditPoints="1"/>
            </p:cNvSpPr>
            <p:nvPr/>
          </p:nvSpPr>
          <p:spPr bwMode="auto">
            <a:xfrm>
              <a:off x="1092" y="1338"/>
              <a:ext cx="57" cy="268"/>
            </a:xfrm>
            <a:custGeom>
              <a:avLst/>
              <a:gdLst>
                <a:gd name="T0" fmla="*/ 32 w 57"/>
                <a:gd name="T1" fmla="*/ 268 h 268"/>
                <a:gd name="T2" fmla="*/ 24 w 57"/>
                <a:gd name="T3" fmla="*/ 57 h 268"/>
                <a:gd name="T4" fmla="*/ 32 w 57"/>
                <a:gd name="T5" fmla="*/ 56 h 268"/>
                <a:gd name="T6" fmla="*/ 41 w 57"/>
                <a:gd name="T7" fmla="*/ 268 h 268"/>
                <a:gd name="T8" fmla="*/ 32 w 57"/>
                <a:gd name="T9" fmla="*/ 268 h 268"/>
                <a:gd name="T10" fmla="*/ 0 w 57"/>
                <a:gd name="T11" fmla="*/ 64 h 268"/>
                <a:gd name="T12" fmla="*/ 26 w 57"/>
                <a:gd name="T13" fmla="*/ 0 h 268"/>
                <a:gd name="T14" fmla="*/ 57 w 57"/>
                <a:gd name="T15" fmla="*/ 61 h 268"/>
                <a:gd name="T16" fmla="*/ 0 w 57"/>
                <a:gd name="T17" fmla="*/ 6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268">
                  <a:moveTo>
                    <a:pt x="32" y="268"/>
                  </a:moveTo>
                  <a:lnTo>
                    <a:pt x="24" y="57"/>
                  </a:lnTo>
                  <a:lnTo>
                    <a:pt x="32" y="56"/>
                  </a:lnTo>
                  <a:lnTo>
                    <a:pt x="41" y="268"/>
                  </a:lnTo>
                  <a:lnTo>
                    <a:pt x="32" y="268"/>
                  </a:lnTo>
                  <a:close/>
                  <a:moveTo>
                    <a:pt x="0" y="64"/>
                  </a:moveTo>
                  <a:lnTo>
                    <a:pt x="26" y="0"/>
                  </a:lnTo>
                  <a:lnTo>
                    <a:pt x="57" y="61"/>
                  </a:lnTo>
                  <a:lnTo>
                    <a:pt x="0" y="6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1">
              <a:extLst>
                <a:ext uri="{FF2B5EF4-FFF2-40B4-BE49-F238E27FC236}">
                  <a16:creationId xmlns:a16="http://schemas.microsoft.com/office/drawing/2014/main" id="{5FB39C62-38CF-4058-B90A-86A5952758DC}"/>
                </a:ext>
              </a:extLst>
            </p:cNvPr>
            <p:cNvSpPr>
              <a:spLocks noEditPoints="1"/>
            </p:cNvSpPr>
            <p:nvPr/>
          </p:nvSpPr>
          <p:spPr bwMode="auto">
            <a:xfrm rot="4982314">
              <a:off x="1524" y="2562"/>
              <a:ext cx="376" cy="102"/>
            </a:xfrm>
            <a:custGeom>
              <a:avLst/>
              <a:gdLst>
                <a:gd name="T0" fmla="*/ 2 w 376"/>
                <a:gd name="T1" fmla="*/ 102 h 102"/>
                <a:gd name="T2" fmla="*/ 326 w 376"/>
                <a:gd name="T3" fmla="*/ 34 h 102"/>
                <a:gd name="T4" fmla="*/ 324 w 376"/>
                <a:gd name="T5" fmla="*/ 24 h 102"/>
                <a:gd name="T6" fmla="*/ 0 w 376"/>
                <a:gd name="T7" fmla="*/ 93 h 102"/>
                <a:gd name="T8" fmla="*/ 2 w 376"/>
                <a:gd name="T9" fmla="*/ 102 h 102"/>
                <a:gd name="T10" fmla="*/ 325 w 376"/>
                <a:gd name="T11" fmla="*/ 61 h 102"/>
                <a:gd name="T12" fmla="*/ 376 w 376"/>
                <a:gd name="T13" fmla="*/ 18 h 102"/>
                <a:gd name="T14" fmla="*/ 314 w 376"/>
                <a:gd name="T15" fmla="*/ 0 h 102"/>
                <a:gd name="T16" fmla="*/ 325 w 376"/>
                <a:gd name="T17" fmla="*/ 6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102">
                  <a:moveTo>
                    <a:pt x="2" y="102"/>
                  </a:moveTo>
                  <a:lnTo>
                    <a:pt x="326" y="34"/>
                  </a:lnTo>
                  <a:lnTo>
                    <a:pt x="324" y="24"/>
                  </a:lnTo>
                  <a:lnTo>
                    <a:pt x="0" y="93"/>
                  </a:lnTo>
                  <a:lnTo>
                    <a:pt x="2" y="102"/>
                  </a:lnTo>
                  <a:close/>
                  <a:moveTo>
                    <a:pt x="325" y="61"/>
                  </a:moveTo>
                  <a:lnTo>
                    <a:pt x="376" y="18"/>
                  </a:lnTo>
                  <a:lnTo>
                    <a:pt x="314" y="0"/>
                  </a:lnTo>
                  <a:lnTo>
                    <a:pt x="325" y="6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3">
              <a:extLst>
                <a:ext uri="{FF2B5EF4-FFF2-40B4-BE49-F238E27FC236}">
                  <a16:creationId xmlns:a16="http://schemas.microsoft.com/office/drawing/2014/main" id="{7275003D-C045-4A8B-AC6B-67BF039658CC}"/>
                </a:ext>
              </a:extLst>
            </p:cNvPr>
            <p:cNvSpPr>
              <a:spLocks noChangeArrowheads="1"/>
            </p:cNvSpPr>
            <p:nvPr/>
          </p:nvSpPr>
          <p:spPr bwMode="auto">
            <a:xfrm>
              <a:off x="2348" y="1047"/>
              <a:ext cx="55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5.2E12ppBc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4">
              <a:extLst>
                <a:ext uri="{FF2B5EF4-FFF2-40B4-BE49-F238E27FC236}">
                  <a16:creationId xmlns:a16="http://schemas.microsoft.com/office/drawing/2014/main" id="{0F609A7C-C6DB-4244-A303-05294B86BE5E}"/>
                </a:ext>
              </a:extLst>
            </p:cNvPr>
            <p:cNvSpPr>
              <a:spLocks noChangeArrowheads="1"/>
            </p:cNvSpPr>
            <p:nvPr/>
          </p:nvSpPr>
          <p:spPr bwMode="auto">
            <a:xfrm>
              <a:off x="2459" y="1154"/>
              <a:ext cx="15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5">
              <a:extLst>
                <a:ext uri="{FF2B5EF4-FFF2-40B4-BE49-F238E27FC236}">
                  <a16:creationId xmlns:a16="http://schemas.microsoft.com/office/drawing/2014/main" id="{67F37812-0F20-4AD5-A2AD-62F0177B64B0}"/>
                </a:ext>
              </a:extLst>
            </p:cNvPr>
            <p:cNvSpPr>
              <a:spLocks noChangeArrowheads="1"/>
            </p:cNvSpPr>
            <p:nvPr/>
          </p:nvSpPr>
          <p:spPr bwMode="auto">
            <a:xfrm>
              <a:off x="2575" y="1154"/>
              <a:ext cx="17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Exi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6">
              <a:extLst>
                <a:ext uri="{FF2B5EF4-FFF2-40B4-BE49-F238E27FC236}">
                  <a16:creationId xmlns:a16="http://schemas.microsoft.com/office/drawing/2014/main" id="{94E62062-D88E-4A24-B9F0-8BC7FACEC1A2}"/>
                </a:ext>
              </a:extLst>
            </p:cNvPr>
            <p:cNvSpPr>
              <a:spLocks noChangeArrowheads="1"/>
            </p:cNvSpPr>
            <p:nvPr/>
          </p:nvSpPr>
          <p:spPr bwMode="auto">
            <a:xfrm>
              <a:off x="2700" y="1154"/>
              <a:ext cx="9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7">
              <a:extLst>
                <a:ext uri="{FF2B5EF4-FFF2-40B4-BE49-F238E27FC236}">
                  <a16:creationId xmlns:a16="http://schemas.microsoft.com/office/drawing/2014/main" id="{8574A91E-9162-40B0-A106-83B3B3E1CB09}"/>
                </a:ext>
              </a:extLst>
            </p:cNvPr>
            <p:cNvSpPr>
              <a:spLocks noChangeArrowheads="1"/>
            </p:cNvSpPr>
            <p:nvPr/>
          </p:nvSpPr>
          <p:spPr bwMode="auto">
            <a:xfrm>
              <a:off x="168" y="1124"/>
              <a:ext cx="55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5.6E12ppBc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8">
              <a:extLst>
                <a:ext uri="{FF2B5EF4-FFF2-40B4-BE49-F238E27FC236}">
                  <a16:creationId xmlns:a16="http://schemas.microsoft.com/office/drawing/2014/main" id="{2B808C9A-BFEA-4D4E-AA67-4CE3820D22B7}"/>
                </a:ext>
              </a:extLst>
            </p:cNvPr>
            <p:cNvSpPr>
              <a:spLocks noChangeArrowheads="1"/>
            </p:cNvSpPr>
            <p:nvPr/>
          </p:nvSpPr>
          <p:spPr bwMode="auto">
            <a:xfrm>
              <a:off x="305" y="1231"/>
              <a:ext cx="15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9">
              <a:extLst>
                <a:ext uri="{FF2B5EF4-FFF2-40B4-BE49-F238E27FC236}">
                  <a16:creationId xmlns:a16="http://schemas.microsoft.com/office/drawing/2014/main" id="{E74887BF-F08B-4E28-9BE3-885CCB3399A7}"/>
                </a:ext>
              </a:extLst>
            </p:cNvPr>
            <p:cNvSpPr>
              <a:spLocks noChangeArrowheads="1"/>
            </p:cNvSpPr>
            <p:nvPr/>
          </p:nvSpPr>
          <p:spPr bwMode="auto">
            <a:xfrm>
              <a:off x="421" y="1231"/>
              <a:ext cx="13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0">
              <a:extLst>
                <a:ext uri="{FF2B5EF4-FFF2-40B4-BE49-F238E27FC236}">
                  <a16:creationId xmlns:a16="http://schemas.microsoft.com/office/drawing/2014/main" id="{BDBDF497-13B7-4A7D-948B-467B59631330}"/>
                </a:ext>
              </a:extLst>
            </p:cNvPr>
            <p:cNvSpPr>
              <a:spLocks noChangeArrowheads="1"/>
            </p:cNvSpPr>
            <p:nvPr/>
          </p:nvSpPr>
          <p:spPr bwMode="auto">
            <a:xfrm>
              <a:off x="503" y="1231"/>
              <a:ext cx="8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j</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Freeform 31">
              <a:extLst>
                <a:ext uri="{FF2B5EF4-FFF2-40B4-BE49-F238E27FC236}">
                  <a16:creationId xmlns:a16="http://schemas.microsoft.com/office/drawing/2014/main" id="{ED811658-F897-4B77-9853-5339AEEF7C6E}"/>
                </a:ext>
              </a:extLst>
            </p:cNvPr>
            <p:cNvSpPr>
              <a:spLocks noEditPoints="1"/>
            </p:cNvSpPr>
            <p:nvPr/>
          </p:nvSpPr>
          <p:spPr bwMode="auto">
            <a:xfrm>
              <a:off x="641" y="1197"/>
              <a:ext cx="211" cy="65"/>
            </a:xfrm>
            <a:custGeom>
              <a:avLst/>
              <a:gdLst>
                <a:gd name="T0" fmla="*/ 1 w 211"/>
                <a:gd name="T1" fmla="*/ 65 h 65"/>
                <a:gd name="T2" fmla="*/ 161 w 211"/>
                <a:gd name="T3" fmla="*/ 35 h 65"/>
                <a:gd name="T4" fmla="*/ 160 w 211"/>
                <a:gd name="T5" fmla="*/ 25 h 65"/>
                <a:gd name="T6" fmla="*/ 0 w 211"/>
                <a:gd name="T7" fmla="*/ 55 h 65"/>
                <a:gd name="T8" fmla="*/ 1 w 211"/>
                <a:gd name="T9" fmla="*/ 65 h 65"/>
                <a:gd name="T10" fmla="*/ 160 w 211"/>
                <a:gd name="T11" fmla="*/ 62 h 65"/>
                <a:gd name="T12" fmla="*/ 211 w 211"/>
                <a:gd name="T13" fmla="*/ 20 h 65"/>
                <a:gd name="T14" fmla="*/ 150 w 211"/>
                <a:gd name="T15" fmla="*/ 0 h 65"/>
                <a:gd name="T16" fmla="*/ 160 w 211"/>
                <a:gd name="T17" fmla="*/ 6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65">
                  <a:moveTo>
                    <a:pt x="1" y="65"/>
                  </a:moveTo>
                  <a:lnTo>
                    <a:pt x="161" y="35"/>
                  </a:lnTo>
                  <a:lnTo>
                    <a:pt x="160" y="25"/>
                  </a:lnTo>
                  <a:lnTo>
                    <a:pt x="0" y="55"/>
                  </a:lnTo>
                  <a:lnTo>
                    <a:pt x="1" y="65"/>
                  </a:lnTo>
                  <a:close/>
                  <a:moveTo>
                    <a:pt x="160" y="62"/>
                  </a:moveTo>
                  <a:lnTo>
                    <a:pt x="211" y="20"/>
                  </a:lnTo>
                  <a:lnTo>
                    <a:pt x="150" y="0"/>
                  </a:lnTo>
                  <a:lnTo>
                    <a:pt x="160" y="6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5" name="Oval 34">
            <a:extLst>
              <a:ext uri="{FF2B5EF4-FFF2-40B4-BE49-F238E27FC236}">
                <a16:creationId xmlns:a16="http://schemas.microsoft.com/office/drawing/2014/main" id="{2FD35E23-892B-4B5A-923C-DC7E78D5D4A8}"/>
              </a:ext>
            </a:extLst>
          </p:cNvPr>
          <p:cNvSpPr/>
          <p:nvPr/>
        </p:nvSpPr>
        <p:spPr>
          <a:xfrm>
            <a:off x="2575560" y="4410075"/>
            <a:ext cx="655320" cy="3635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750965C5-0518-4E65-9FDD-9C099C4B8F60}"/>
              </a:ext>
            </a:extLst>
          </p:cNvPr>
          <p:cNvGrpSpPr/>
          <p:nvPr/>
        </p:nvGrpSpPr>
        <p:grpSpPr>
          <a:xfrm>
            <a:off x="7425320" y="1137336"/>
            <a:ext cx="1658095" cy="2075764"/>
            <a:chOff x="7451725" y="1185472"/>
            <a:chExt cx="1658095" cy="2075764"/>
          </a:xfrm>
        </p:grpSpPr>
        <p:sp>
          <p:nvSpPr>
            <p:cNvPr id="36" name="Right Brace 35">
              <a:extLst>
                <a:ext uri="{FF2B5EF4-FFF2-40B4-BE49-F238E27FC236}">
                  <a16:creationId xmlns:a16="http://schemas.microsoft.com/office/drawing/2014/main" id="{B2CD0350-8E91-4EA1-929D-D2111B985A2E}"/>
                </a:ext>
              </a:extLst>
            </p:cNvPr>
            <p:cNvSpPr/>
            <p:nvPr/>
          </p:nvSpPr>
          <p:spPr>
            <a:xfrm>
              <a:off x="7551420" y="1433513"/>
              <a:ext cx="281305" cy="93630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1616F79A-302A-43BD-BA74-5AB9CDD07A2B}"/>
                </a:ext>
              </a:extLst>
            </p:cNvPr>
            <p:cNvSpPr txBox="1"/>
            <p:nvPr/>
          </p:nvSpPr>
          <p:spPr>
            <a:xfrm>
              <a:off x="7745206" y="1185472"/>
              <a:ext cx="1364614" cy="1046440"/>
            </a:xfrm>
            <a:prstGeom prst="rect">
              <a:avLst/>
            </a:prstGeom>
            <a:noFill/>
          </p:spPr>
          <p:txBody>
            <a:bodyPr wrap="square" rtlCol="0">
              <a:spAutoFit/>
            </a:bodyPr>
            <a:lstStyle/>
            <a:p>
              <a:pPr algn="ctr"/>
              <a:r>
                <a:rPr lang="en-US" sz="1400" dirty="0"/>
                <a:t>Current </a:t>
              </a:r>
              <a:r>
                <a:rPr lang="en-US" sz="1400" dirty="0" err="1"/>
                <a:t>Opert</a:t>
              </a:r>
              <a:r>
                <a:rPr lang="en-US" sz="1400" dirty="0"/>
                <a:t>.</a:t>
              </a:r>
            </a:p>
            <a:p>
              <a:pPr algn="ctr"/>
              <a:r>
                <a:rPr lang="en-US" sz="1400" dirty="0"/>
                <a:t>~5-6% beam losses</a:t>
              </a:r>
            </a:p>
            <a:p>
              <a:pPr algn="ctr"/>
              <a:r>
                <a:rPr lang="en-US" sz="1000" dirty="0"/>
                <a:t>(This may be far less during PIP-II era.) </a:t>
              </a:r>
            </a:p>
          </p:txBody>
        </p:sp>
        <p:sp>
          <p:nvSpPr>
            <p:cNvPr id="38" name="Arrow: Right 37">
              <a:extLst>
                <a:ext uri="{FF2B5EF4-FFF2-40B4-BE49-F238E27FC236}">
                  <a16:creationId xmlns:a16="http://schemas.microsoft.com/office/drawing/2014/main" id="{87BB48EE-39B9-477E-A9D9-D771996009E4}"/>
                </a:ext>
              </a:extLst>
            </p:cNvPr>
            <p:cNvSpPr/>
            <p:nvPr/>
          </p:nvSpPr>
          <p:spPr>
            <a:xfrm rot="10800000">
              <a:off x="7451725" y="2488894"/>
              <a:ext cx="365125" cy="101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E609DCD-111E-443E-8791-D7A0B7925225}"/>
                </a:ext>
              </a:extLst>
            </p:cNvPr>
            <p:cNvSpPr txBox="1"/>
            <p:nvPr/>
          </p:nvSpPr>
          <p:spPr>
            <a:xfrm>
              <a:off x="7921680" y="2307129"/>
              <a:ext cx="1099184" cy="954107"/>
            </a:xfrm>
            <a:prstGeom prst="rect">
              <a:avLst/>
            </a:prstGeom>
            <a:solidFill>
              <a:srgbClr val="CC0066">
                <a:alpha val="34000"/>
              </a:srgbClr>
            </a:solidFill>
          </p:spPr>
          <p:txBody>
            <a:bodyPr wrap="square" rtlCol="0">
              <a:spAutoFit/>
            </a:bodyPr>
            <a:lstStyle/>
            <a:p>
              <a:r>
                <a:rPr lang="en-US" sz="1400" dirty="0"/>
                <a:t>~0.1%, but contributes to almost all LE growth</a:t>
              </a:r>
            </a:p>
          </p:txBody>
        </p:sp>
      </p:grpSp>
    </p:spTree>
    <p:extLst>
      <p:ext uri="{BB962C8B-B14F-4D97-AF65-F5344CB8AC3E}">
        <p14:creationId xmlns:p14="http://schemas.microsoft.com/office/powerpoint/2010/main" val="84158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2460A-E8FA-4EA9-904E-CC14E65F8F30}"/>
              </a:ext>
            </a:extLst>
          </p:cNvPr>
          <p:cNvSpPr>
            <a:spLocks noGrp="1"/>
          </p:cNvSpPr>
          <p:nvPr>
            <p:ph type="title"/>
          </p:nvPr>
        </p:nvSpPr>
        <p:spPr>
          <a:xfrm>
            <a:off x="457200" y="57270"/>
            <a:ext cx="8095673" cy="1143000"/>
          </a:xfrm>
        </p:spPr>
        <p:txBody>
          <a:bodyPr/>
          <a:lstStyle/>
          <a:p>
            <a:r>
              <a:rPr lang="en-US" sz="2800" dirty="0"/>
              <a:t>Booster during 700kW, 900kW and 1.2MW era</a:t>
            </a:r>
          </a:p>
        </p:txBody>
      </p:sp>
      <p:sp>
        <p:nvSpPr>
          <p:cNvPr id="3" name="Content Placeholder 2">
            <a:extLst>
              <a:ext uri="{FF2B5EF4-FFF2-40B4-BE49-F238E27FC236}">
                <a16:creationId xmlns:a16="http://schemas.microsoft.com/office/drawing/2014/main" id="{4FE87B7B-684F-4CFF-BB78-B772B8742F44}"/>
              </a:ext>
            </a:extLst>
          </p:cNvPr>
          <p:cNvSpPr>
            <a:spLocks noGrp="1"/>
          </p:cNvSpPr>
          <p:nvPr>
            <p:ph idx="1"/>
          </p:nvPr>
        </p:nvSpPr>
        <p:spPr>
          <a:xfrm>
            <a:off x="457200" y="1295400"/>
            <a:ext cx="8389222" cy="5056632"/>
          </a:xfrm>
        </p:spPr>
        <p:txBody>
          <a:bodyPr>
            <a:noAutofit/>
          </a:bodyPr>
          <a:lstStyle/>
          <a:p>
            <a:pPr>
              <a:lnSpc>
                <a:spcPct val="120000"/>
              </a:lnSpc>
            </a:pPr>
            <a:r>
              <a:rPr lang="en-US" sz="1400" dirty="0"/>
              <a:t>Specific Goal of the Booster is to extract beam with </a:t>
            </a:r>
            <a:r>
              <a:rPr lang="en-US" sz="1400" b="1" dirty="0">
                <a:sym typeface="Symbol" panose="05050102010706020507" pitchFamily="18" charset="2"/>
              </a:rPr>
              <a:t>L</a:t>
            </a:r>
            <a:r>
              <a:rPr lang="en-US" sz="1400" b="1" dirty="0"/>
              <a:t>(95%)&lt;0.1 eVs </a:t>
            </a:r>
            <a:r>
              <a:rPr lang="en-US" sz="1400" dirty="0"/>
              <a:t>(&amp; </a:t>
            </a:r>
            <a:r>
              <a:rPr lang="en-US" sz="1400" dirty="0">
                <a:sym typeface="Symbol" panose="05050102010706020507" pitchFamily="18" charset="2"/>
              </a:rPr>
              <a:t>T&lt;16 -mm-</a:t>
            </a:r>
            <a:r>
              <a:rPr lang="en-US" sz="1400" dirty="0" err="1">
                <a:sym typeface="Symbol" panose="05050102010706020507" pitchFamily="18" charset="2"/>
              </a:rPr>
              <a:t>mr</a:t>
            </a:r>
            <a:r>
              <a:rPr lang="en-US" sz="1400" dirty="0">
                <a:sym typeface="Symbol" panose="05050102010706020507" pitchFamily="18" charset="2"/>
              </a:rPr>
              <a:t>) with ring wide beam loss &lt;500 Watt. This implies </a:t>
            </a:r>
            <a:r>
              <a:rPr lang="en-US" sz="1400" dirty="0"/>
              <a:t> </a:t>
            </a:r>
          </a:p>
          <a:p>
            <a:pPr lvl="1">
              <a:lnSpc>
                <a:spcPct val="120000"/>
              </a:lnSpc>
            </a:pPr>
            <a:r>
              <a:rPr lang="en-US" sz="1200" dirty="0"/>
              <a:t>Continue to extract ~4.3E12ppp@15Hz with  &gt;94% efficiency for 700 kW </a:t>
            </a:r>
            <a:r>
              <a:rPr lang="en-US" sz="1200" dirty="0" err="1"/>
              <a:t>NoVA</a:t>
            </a:r>
            <a:r>
              <a:rPr lang="en-US" sz="1200" dirty="0"/>
              <a:t> operation </a:t>
            </a:r>
          </a:p>
          <a:p>
            <a:pPr lvl="1">
              <a:lnSpc>
                <a:spcPct val="120000"/>
              </a:lnSpc>
            </a:pPr>
            <a:r>
              <a:rPr lang="en-US" sz="1200" dirty="0"/>
              <a:t>Extract ~5E12ppp@15Hz with &gt;96% efficiency  for 900 kW </a:t>
            </a:r>
            <a:r>
              <a:rPr lang="en-US" sz="1200" dirty="0" err="1"/>
              <a:t>NoVA</a:t>
            </a:r>
            <a:r>
              <a:rPr lang="en-US" sz="1200" dirty="0"/>
              <a:t> operation</a:t>
            </a:r>
          </a:p>
          <a:p>
            <a:pPr lvl="1">
              <a:lnSpc>
                <a:spcPct val="120000"/>
              </a:lnSpc>
            </a:pPr>
            <a:r>
              <a:rPr lang="en-US" sz="1200" dirty="0"/>
              <a:t>Extract ~6.5E12ppp@20Hz with &gt;98% for 1.2MW LBNF operation</a:t>
            </a:r>
          </a:p>
          <a:p>
            <a:pPr lvl="1">
              <a:lnSpc>
                <a:spcPct val="120000"/>
              </a:lnSpc>
            </a:pPr>
            <a:r>
              <a:rPr lang="en-US" sz="1200" dirty="0"/>
              <a:t>Have a more accurate measurements on beam loss </a:t>
            </a:r>
            <a:r>
              <a:rPr lang="en-US" sz="1200" dirty="0" err="1"/>
              <a:t>measuremtns</a:t>
            </a:r>
            <a:endParaRPr lang="en-US" sz="1200" dirty="0"/>
          </a:p>
          <a:p>
            <a:pPr>
              <a:lnSpc>
                <a:spcPct val="120000"/>
              </a:lnSpc>
            </a:pPr>
            <a:r>
              <a:rPr lang="en-US" sz="1400" dirty="0">
                <a:sym typeface="Symbol" panose="05050102010706020507" pitchFamily="18" charset="2"/>
              </a:rPr>
              <a:t>Currently at 400 MeV</a:t>
            </a:r>
          </a:p>
          <a:p>
            <a:pPr lvl="1">
              <a:lnSpc>
                <a:spcPct val="120000"/>
              </a:lnSpc>
            </a:pPr>
            <a:r>
              <a:rPr lang="en-US" sz="1200" dirty="0">
                <a:sym typeface="Symbol" panose="05050102010706020507" pitchFamily="18" charset="2"/>
              </a:rPr>
              <a:t>The LINAC beam has (</a:t>
            </a:r>
            <a:r>
              <a:rPr lang="en-US" sz="1200" dirty="0" err="1">
                <a:sym typeface="Symbol" panose="05050102010706020507" pitchFamily="18" charset="2"/>
              </a:rPr>
              <a:t>dp</a:t>
            </a:r>
            <a:r>
              <a:rPr lang="en-US" sz="1200" dirty="0">
                <a:sym typeface="Symbol" panose="05050102010706020507" pitchFamily="18" charset="2"/>
              </a:rPr>
              <a:t>/p)(95%)~0.0023 (</a:t>
            </a:r>
            <a:r>
              <a:rPr lang="en-US" sz="1200" dirty="0" err="1">
                <a:sym typeface="Symbol" panose="05050102010706020507" pitchFamily="18" charset="2"/>
              </a:rPr>
              <a:t>dE</a:t>
            </a:r>
            <a:r>
              <a:rPr lang="en-US" sz="1200" dirty="0">
                <a:sym typeface="Symbol" panose="05050102010706020507" pitchFamily="18" charset="2"/>
              </a:rPr>
              <a:t>(95%) ~1.6 MeV, L</a:t>
            </a:r>
            <a:r>
              <a:rPr lang="en-US" sz="1200" dirty="0"/>
              <a:t>(95%)~0.04 eVs/bunch)</a:t>
            </a:r>
            <a:endParaRPr lang="en-US" sz="1200" dirty="0">
              <a:sym typeface="Symbol" panose="05050102010706020507" pitchFamily="18" charset="2"/>
            </a:endParaRPr>
          </a:p>
          <a:p>
            <a:pPr lvl="1">
              <a:lnSpc>
                <a:spcPct val="120000"/>
              </a:lnSpc>
            </a:pPr>
            <a:r>
              <a:rPr lang="en-US" sz="1200" dirty="0">
                <a:sym typeface="Symbol" panose="05050102010706020507" pitchFamily="18" charset="2"/>
              </a:rPr>
              <a:t>@the end of capture (</a:t>
            </a:r>
            <a:r>
              <a:rPr lang="en-US" sz="1200" dirty="0" err="1">
                <a:sym typeface="Symbol" panose="05050102010706020507" pitchFamily="18" charset="2"/>
              </a:rPr>
              <a:t>dp</a:t>
            </a:r>
            <a:r>
              <a:rPr lang="en-US" sz="1200" dirty="0">
                <a:sym typeface="Symbol" panose="05050102010706020507" pitchFamily="18" charset="2"/>
              </a:rPr>
              <a:t>/p)(95%)~0.0069 (</a:t>
            </a:r>
            <a:r>
              <a:rPr lang="en-US" sz="1200" dirty="0" err="1">
                <a:sym typeface="Symbol" panose="05050102010706020507" pitchFamily="18" charset="2"/>
              </a:rPr>
              <a:t>dE</a:t>
            </a:r>
            <a:r>
              <a:rPr lang="en-US" sz="1200" dirty="0">
                <a:sym typeface="Symbol" panose="05050102010706020507" pitchFamily="18" charset="2"/>
              </a:rPr>
              <a:t>(95%) ~4.8 MeV, L</a:t>
            </a:r>
            <a:r>
              <a:rPr lang="en-US" sz="1200" dirty="0"/>
              <a:t>(95%)~0.06 eVs/bunch</a:t>
            </a:r>
            <a:r>
              <a:rPr lang="en-US" sz="1200" dirty="0">
                <a:sym typeface="Symbol" panose="05050102010706020507" pitchFamily="18" charset="2"/>
              </a:rPr>
              <a:t> )</a:t>
            </a:r>
          </a:p>
          <a:p>
            <a:pPr lvl="1">
              <a:lnSpc>
                <a:spcPct val="120000"/>
              </a:lnSpc>
            </a:pPr>
            <a:r>
              <a:rPr lang="en-US" sz="1200" dirty="0">
                <a:sym typeface="Symbol" panose="05050102010706020507" pitchFamily="18" charset="2"/>
              </a:rPr>
              <a:t>@start of acceleration (</a:t>
            </a:r>
            <a:r>
              <a:rPr lang="en-US" sz="1200" dirty="0" err="1">
                <a:sym typeface="Symbol" panose="05050102010706020507" pitchFamily="18" charset="2"/>
              </a:rPr>
              <a:t>dp</a:t>
            </a:r>
            <a:r>
              <a:rPr lang="en-US" sz="1200" dirty="0">
                <a:sym typeface="Symbol" panose="05050102010706020507" pitchFamily="18" charset="2"/>
              </a:rPr>
              <a:t>/p)(95%)~0.0069 (</a:t>
            </a:r>
            <a:r>
              <a:rPr lang="en-US" sz="1200" dirty="0" err="1">
                <a:sym typeface="Symbol" panose="05050102010706020507" pitchFamily="18" charset="2"/>
              </a:rPr>
              <a:t>dE</a:t>
            </a:r>
            <a:r>
              <a:rPr lang="en-US" sz="1200" dirty="0">
                <a:sym typeface="Symbol" panose="05050102010706020507" pitchFamily="18" charset="2"/>
              </a:rPr>
              <a:t>(95%) ~4.8 MeV, L</a:t>
            </a:r>
            <a:r>
              <a:rPr lang="en-US" sz="1200" dirty="0"/>
              <a:t>(95%)~0.06 eVs/bunch</a:t>
            </a:r>
            <a:r>
              <a:rPr lang="en-US" sz="1200" dirty="0">
                <a:sym typeface="Symbol" panose="05050102010706020507" pitchFamily="18" charset="2"/>
              </a:rPr>
              <a:t> ) </a:t>
            </a:r>
          </a:p>
          <a:p>
            <a:pPr lvl="1">
              <a:lnSpc>
                <a:spcPct val="120000"/>
              </a:lnSpc>
            </a:pPr>
            <a:r>
              <a:rPr lang="en-US" sz="1200" b="1" dirty="0">
                <a:sym typeface="Symbol" panose="05050102010706020507" pitchFamily="18" charset="2"/>
              </a:rPr>
              <a:t>Booster momentum </a:t>
            </a:r>
            <a:r>
              <a:rPr lang="en-US" sz="1200" b="1" dirty="0" err="1">
                <a:sym typeface="Symbol" panose="05050102010706020507" pitchFamily="18" charset="2"/>
              </a:rPr>
              <a:t>acceptance@inj</a:t>
            </a:r>
            <a:r>
              <a:rPr lang="en-US" sz="1200" b="1" dirty="0">
                <a:sym typeface="Symbol" panose="05050102010706020507" pitchFamily="18" charset="2"/>
              </a:rPr>
              <a:t> (</a:t>
            </a:r>
            <a:r>
              <a:rPr lang="en-US" sz="1200" b="1" dirty="0" err="1">
                <a:sym typeface="Symbol" panose="05050102010706020507" pitchFamily="18" charset="2"/>
              </a:rPr>
              <a:t>dp</a:t>
            </a:r>
            <a:r>
              <a:rPr lang="en-US" sz="1200" b="1" dirty="0">
                <a:sym typeface="Symbol" panose="05050102010706020507" pitchFamily="18" charset="2"/>
              </a:rPr>
              <a:t>/p)~0.0073 (A(full)~5MeV) </a:t>
            </a:r>
          </a:p>
          <a:p>
            <a:pPr>
              <a:lnSpc>
                <a:spcPct val="120000"/>
              </a:lnSpc>
            </a:pPr>
            <a:r>
              <a:rPr lang="en-US" sz="1400" dirty="0">
                <a:sym typeface="Symbol" panose="05050102010706020507" pitchFamily="18" charset="2"/>
              </a:rPr>
              <a:t>During PIP-II at 800 MeV</a:t>
            </a:r>
          </a:p>
          <a:p>
            <a:pPr lvl="1">
              <a:lnSpc>
                <a:spcPct val="120000"/>
              </a:lnSpc>
            </a:pPr>
            <a:r>
              <a:rPr lang="en-US" sz="1200" dirty="0">
                <a:sym typeface="Symbol" panose="05050102010706020507" pitchFamily="18" charset="2"/>
              </a:rPr>
              <a:t>(</a:t>
            </a:r>
            <a:r>
              <a:rPr lang="en-US" sz="1200" dirty="0" err="1">
                <a:sym typeface="Symbol" panose="05050102010706020507" pitchFamily="18" charset="2"/>
              </a:rPr>
              <a:t>dp</a:t>
            </a:r>
            <a:r>
              <a:rPr lang="en-US" sz="1200" dirty="0">
                <a:sym typeface="Symbol" panose="05050102010706020507" pitchFamily="18" charset="2"/>
              </a:rPr>
              <a:t>/p)(95%)~0.0018 (</a:t>
            </a:r>
            <a:r>
              <a:rPr lang="en-US" sz="1200" dirty="0" err="1">
                <a:sym typeface="Symbol" panose="05050102010706020507" pitchFamily="18" charset="2"/>
              </a:rPr>
              <a:t>dE</a:t>
            </a:r>
            <a:r>
              <a:rPr lang="en-US" sz="1200" dirty="0">
                <a:sym typeface="Symbol" panose="05050102010706020507" pitchFamily="18" charset="2"/>
              </a:rPr>
              <a:t>(95%) ~4.2 MeV, L</a:t>
            </a:r>
            <a:r>
              <a:rPr lang="en-US" sz="1200" dirty="0"/>
              <a:t>(95%)~0.06 eVs/bunch</a:t>
            </a:r>
            <a:r>
              <a:rPr lang="en-US" sz="1200" dirty="0">
                <a:sym typeface="Symbol" panose="05050102010706020507" pitchFamily="18" charset="2"/>
              </a:rPr>
              <a:t> ) (dist. from E. </a:t>
            </a:r>
            <a:r>
              <a:rPr lang="en-US" sz="1200" dirty="0" err="1">
                <a:sym typeface="Symbol" panose="05050102010706020507" pitchFamily="18" charset="2"/>
              </a:rPr>
              <a:t>Pozdeyev</a:t>
            </a:r>
            <a:r>
              <a:rPr lang="en-US" sz="1200" dirty="0">
                <a:sym typeface="Symbol" panose="05050102010706020507" pitchFamily="18" charset="2"/>
              </a:rPr>
              <a:t>) </a:t>
            </a:r>
          </a:p>
          <a:p>
            <a:pPr lvl="1">
              <a:lnSpc>
                <a:spcPct val="120000"/>
              </a:lnSpc>
            </a:pPr>
            <a:r>
              <a:rPr lang="en-US" sz="1200" dirty="0">
                <a:sym typeface="Symbol" panose="05050102010706020507" pitchFamily="18" charset="2"/>
              </a:rPr>
              <a:t>@start of acceleration (</a:t>
            </a:r>
            <a:r>
              <a:rPr lang="en-US" sz="1200" dirty="0" err="1">
                <a:sym typeface="Symbol" panose="05050102010706020507" pitchFamily="18" charset="2"/>
              </a:rPr>
              <a:t>dp</a:t>
            </a:r>
            <a:r>
              <a:rPr lang="en-US" sz="1200" dirty="0">
                <a:sym typeface="Symbol" panose="05050102010706020507" pitchFamily="18" charset="2"/>
              </a:rPr>
              <a:t>/p)(95%)~0.0068 (</a:t>
            </a:r>
            <a:r>
              <a:rPr lang="en-US" sz="1200" dirty="0" err="1">
                <a:sym typeface="Symbol" panose="05050102010706020507" pitchFamily="18" charset="2"/>
              </a:rPr>
              <a:t>dE</a:t>
            </a:r>
            <a:r>
              <a:rPr lang="en-US" sz="1200" dirty="0">
                <a:sym typeface="Symbol" panose="05050102010706020507" pitchFamily="18" charset="2"/>
              </a:rPr>
              <a:t>(95%) ~8.4 MeV, L</a:t>
            </a:r>
            <a:r>
              <a:rPr lang="en-US" sz="1200" dirty="0"/>
              <a:t>(95%)~0.06 eVs/bunch</a:t>
            </a:r>
            <a:r>
              <a:rPr lang="en-US" sz="1200" dirty="0">
                <a:sym typeface="Symbol" panose="05050102010706020507" pitchFamily="18" charset="2"/>
              </a:rPr>
              <a:t> )</a:t>
            </a:r>
          </a:p>
          <a:p>
            <a:pPr lvl="1">
              <a:lnSpc>
                <a:spcPct val="120000"/>
              </a:lnSpc>
            </a:pPr>
            <a:r>
              <a:rPr lang="en-US" sz="1200" b="1" dirty="0">
                <a:solidFill>
                  <a:schemeClr val="tx1"/>
                </a:solidFill>
                <a:sym typeface="Symbol" panose="05050102010706020507" pitchFamily="18" charset="2"/>
              </a:rPr>
              <a:t>Booster momentum </a:t>
            </a:r>
            <a:r>
              <a:rPr lang="en-US" sz="1200" b="1" dirty="0" err="1">
                <a:solidFill>
                  <a:schemeClr val="tx1"/>
                </a:solidFill>
                <a:sym typeface="Symbol" panose="05050102010706020507" pitchFamily="18" charset="2"/>
              </a:rPr>
              <a:t>acceptance@inj</a:t>
            </a:r>
            <a:r>
              <a:rPr lang="en-US" sz="1200" b="1" dirty="0">
                <a:solidFill>
                  <a:schemeClr val="tx1"/>
                </a:solidFill>
                <a:sym typeface="Symbol" panose="05050102010706020507" pitchFamily="18" charset="2"/>
              </a:rPr>
              <a:t> (</a:t>
            </a:r>
            <a:r>
              <a:rPr lang="en-US" sz="1200" b="1" dirty="0" err="1">
                <a:solidFill>
                  <a:schemeClr val="tx1"/>
                </a:solidFill>
                <a:sym typeface="Symbol" panose="05050102010706020507" pitchFamily="18" charset="2"/>
              </a:rPr>
              <a:t>dp</a:t>
            </a:r>
            <a:r>
              <a:rPr lang="en-US" sz="1200" b="1" dirty="0">
                <a:solidFill>
                  <a:schemeClr val="tx1"/>
                </a:solidFill>
                <a:sym typeface="Symbol" panose="05050102010706020507" pitchFamily="18" charset="2"/>
              </a:rPr>
              <a:t>/p)~0.0073 (A(full)~9MeV) </a:t>
            </a:r>
          </a:p>
          <a:p>
            <a:pPr lvl="1">
              <a:lnSpc>
                <a:spcPct val="120000"/>
              </a:lnSpc>
            </a:pPr>
            <a:endParaRPr lang="en-US" sz="1200" dirty="0">
              <a:sym typeface="Symbol" panose="05050102010706020507" pitchFamily="18" charset="2"/>
            </a:endParaRPr>
          </a:p>
          <a:p>
            <a:pPr marL="0" indent="0">
              <a:lnSpc>
                <a:spcPct val="120000"/>
              </a:lnSpc>
              <a:buNone/>
            </a:pPr>
            <a:r>
              <a:rPr lang="en-US" sz="1400" b="1" dirty="0">
                <a:sym typeface="Symbol" panose="05050102010706020507" pitchFamily="18" charset="2"/>
              </a:rPr>
              <a:t>So, it is very important to mitigate emittance dilution and beam losses in entire cycle and, in    particular in the early part of the cycle.</a:t>
            </a:r>
          </a:p>
        </p:txBody>
      </p:sp>
      <p:sp>
        <p:nvSpPr>
          <p:cNvPr id="4" name="Date Placeholder 3">
            <a:extLst>
              <a:ext uri="{FF2B5EF4-FFF2-40B4-BE49-F238E27FC236}">
                <a16:creationId xmlns:a16="http://schemas.microsoft.com/office/drawing/2014/main" id="{FC17C1D1-7639-4838-A002-F6F03347D38D}"/>
              </a:ext>
            </a:extLst>
          </p:cNvPr>
          <p:cNvSpPr>
            <a:spLocks noGrp="1"/>
          </p:cNvSpPr>
          <p:nvPr>
            <p:ph type="dt" sz="half" idx="2"/>
          </p:nvPr>
        </p:nvSpPr>
        <p:spPr/>
        <p:txBody>
          <a:bodyPr/>
          <a:lstStyle/>
          <a:p>
            <a:r>
              <a:rPr lang="en-US"/>
              <a:t>July 2, 2020</a:t>
            </a:r>
          </a:p>
        </p:txBody>
      </p:sp>
      <p:sp>
        <p:nvSpPr>
          <p:cNvPr id="5" name="Footer Placeholder 4">
            <a:extLst>
              <a:ext uri="{FF2B5EF4-FFF2-40B4-BE49-F238E27FC236}">
                <a16:creationId xmlns:a16="http://schemas.microsoft.com/office/drawing/2014/main" id="{C189D8AE-0A20-469B-803C-1B24245C534B}"/>
              </a:ext>
            </a:extLst>
          </p:cNvPr>
          <p:cNvSpPr>
            <a:spLocks noGrp="1"/>
          </p:cNvSpPr>
          <p:nvPr>
            <p:ph type="ftr" sz="quarter" idx="3"/>
          </p:nvPr>
        </p:nvSpPr>
        <p:spPr/>
        <p:txBody>
          <a:bodyPr/>
          <a:lstStyle/>
          <a:p>
            <a:r>
              <a:rPr lang="en-US"/>
              <a:t>C.Bhat, PS Taskforce Meeting</a:t>
            </a:r>
          </a:p>
        </p:txBody>
      </p:sp>
      <p:sp>
        <p:nvSpPr>
          <p:cNvPr id="6" name="Slide Number Placeholder 5">
            <a:extLst>
              <a:ext uri="{FF2B5EF4-FFF2-40B4-BE49-F238E27FC236}">
                <a16:creationId xmlns:a16="http://schemas.microsoft.com/office/drawing/2014/main" id="{65D0E2C8-DC60-4EFE-8BF2-C211B6990F1C}"/>
              </a:ext>
            </a:extLst>
          </p:cNvPr>
          <p:cNvSpPr>
            <a:spLocks noGrp="1"/>
          </p:cNvSpPr>
          <p:nvPr>
            <p:ph type="sldNum" sz="quarter" idx="4"/>
          </p:nvPr>
        </p:nvSpPr>
        <p:spPr/>
        <p:txBody>
          <a:bodyPr/>
          <a:lstStyle/>
          <a:p>
            <a:fld id="{44D64833-0210-4999-B6BB-5BBCA76D12EA}" type="slidenum">
              <a:rPr lang="en-US" smtClean="0"/>
              <a:pPr/>
              <a:t>3</a:t>
            </a:fld>
            <a:endParaRPr lang="en-US"/>
          </a:p>
        </p:txBody>
      </p:sp>
    </p:spTree>
    <p:extLst>
      <p:ext uri="{BB962C8B-B14F-4D97-AF65-F5344CB8AC3E}">
        <p14:creationId xmlns:p14="http://schemas.microsoft.com/office/powerpoint/2010/main" val="239799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barn(inVertical)">
                                      <p:cBhvr>
                                        <p:cTn id="7" dur="500"/>
                                        <p:tgtEl>
                                          <p:spTgt spid="3">
                                            <p:txEl>
                                              <p:pRg st="9" end="9"/>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3" end="13"/>
                                            </p:txEl>
                                          </p:spTgt>
                                        </p:tgtEl>
                                        <p:attrNameLst>
                                          <p:attrName>style.visibility</p:attrName>
                                        </p:attrNameLst>
                                      </p:cBhvr>
                                      <p:to>
                                        <p:strVal val="visible"/>
                                      </p:to>
                                    </p:set>
                                    <p:animEffect transition="in" filter="barn(inVertical)">
                                      <p:cBhvr>
                                        <p:cTn id="10" dur="500"/>
                                        <p:tgtEl>
                                          <p:spTgt spid="3">
                                            <p:txEl>
                                              <p:pRg st="13" end="1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15" end="15"/>
                                            </p:txEl>
                                          </p:spTgt>
                                        </p:tgtEl>
                                        <p:attrNameLst>
                                          <p:attrName>style.visibility</p:attrName>
                                        </p:attrNameLst>
                                      </p:cBhvr>
                                      <p:to>
                                        <p:strVal val="visible"/>
                                      </p:to>
                                    </p:set>
                                    <p:animEffect transition="in" filter="barn(inVertical)">
                                      <p:cBhvr>
                                        <p:cTn id="13"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4609-BAEE-433C-982E-2CAB08B3CBFA}"/>
              </a:ext>
            </a:extLst>
          </p:cNvPr>
          <p:cNvSpPr>
            <a:spLocks noGrp="1"/>
          </p:cNvSpPr>
          <p:nvPr>
            <p:ph type="title"/>
          </p:nvPr>
        </p:nvSpPr>
        <p:spPr/>
        <p:txBody>
          <a:bodyPr/>
          <a:lstStyle/>
          <a:p>
            <a:r>
              <a:rPr lang="en-US" dirty="0"/>
              <a:t>Beam Intensity and BL for the 1</a:t>
            </a:r>
            <a:r>
              <a:rPr lang="en-US" baseline="30000" dirty="0"/>
              <a:t>st</a:t>
            </a:r>
            <a:r>
              <a:rPr lang="en-US" dirty="0"/>
              <a:t> 10ms in the Cycle</a:t>
            </a:r>
          </a:p>
        </p:txBody>
      </p:sp>
      <p:sp>
        <p:nvSpPr>
          <p:cNvPr id="3" name="Date Placeholder 2">
            <a:extLst>
              <a:ext uri="{FF2B5EF4-FFF2-40B4-BE49-F238E27FC236}">
                <a16:creationId xmlns:a16="http://schemas.microsoft.com/office/drawing/2014/main" id="{542E956E-1746-4BC9-83BB-A6D923B99FC4}"/>
              </a:ext>
            </a:extLst>
          </p:cNvPr>
          <p:cNvSpPr>
            <a:spLocks noGrp="1"/>
          </p:cNvSpPr>
          <p:nvPr>
            <p:ph type="dt" sz="half" idx="2"/>
          </p:nvPr>
        </p:nvSpPr>
        <p:spPr/>
        <p:txBody>
          <a:bodyPr/>
          <a:lstStyle/>
          <a:p>
            <a:r>
              <a:rPr lang="en-US"/>
              <a:t>July 2, 2020</a:t>
            </a:r>
          </a:p>
        </p:txBody>
      </p:sp>
      <p:sp>
        <p:nvSpPr>
          <p:cNvPr id="4" name="Footer Placeholder 3">
            <a:extLst>
              <a:ext uri="{FF2B5EF4-FFF2-40B4-BE49-F238E27FC236}">
                <a16:creationId xmlns:a16="http://schemas.microsoft.com/office/drawing/2014/main" id="{40785671-FC44-4371-BABA-1574311E02B7}"/>
              </a:ext>
            </a:extLst>
          </p:cNvPr>
          <p:cNvSpPr>
            <a:spLocks noGrp="1"/>
          </p:cNvSpPr>
          <p:nvPr>
            <p:ph type="ftr" sz="quarter" idx="3"/>
          </p:nvPr>
        </p:nvSpPr>
        <p:spPr/>
        <p:txBody>
          <a:bodyPr/>
          <a:lstStyle/>
          <a:p>
            <a:r>
              <a:rPr lang="en-US"/>
              <a:t>C.Bhat, PS Taskforce Meeting</a:t>
            </a:r>
          </a:p>
        </p:txBody>
      </p:sp>
      <p:sp>
        <p:nvSpPr>
          <p:cNvPr id="5" name="Slide Number Placeholder 4">
            <a:extLst>
              <a:ext uri="{FF2B5EF4-FFF2-40B4-BE49-F238E27FC236}">
                <a16:creationId xmlns:a16="http://schemas.microsoft.com/office/drawing/2014/main" id="{A0F252A4-9F68-4AFE-BA37-782F5048C896}"/>
              </a:ext>
            </a:extLst>
          </p:cNvPr>
          <p:cNvSpPr>
            <a:spLocks noGrp="1"/>
          </p:cNvSpPr>
          <p:nvPr>
            <p:ph type="sldNum" sz="quarter" idx="4"/>
          </p:nvPr>
        </p:nvSpPr>
        <p:spPr/>
        <p:txBody>
          <a:bodyPr/>
          <a:lstStyle/>
          <a:p>
            <a:fld id="{44D64833-0210-4999-B6BB-5BBCA76D12EA}" type="slidenum">
              <a:rPr lang="en-US" smtClean="0"/>
              <a:pPr/>
              <a:t>4</a:t>
            </a:fld>
            <a:endParaRPr lang="en-US"/>
          </a:p>
        </p:txBody>
      </p:sp>
      <p:pic>
        <p:nvPicPr>
          <p:cNvPr id="7" name="Picture 6">
            <a:extLst>
              <a:ext uri="{FF2B5EF4-FFF2-40B4-BE49-F238E27FC236}">
                <a16:creationId xmlns:a16="http://schemas.microsoft.com/office/drawing/2014/main" id="{2A7F65CC-080E-48F4-93E7-54ADFC5C8F0D}"/>
              </a:ext>
            </a:extLst>
          </p:cNvPr>
          <p:cNvPicPr>
            <a:picLocks noChangeAspect="1"/>
          </p:cNvPicPr>
          <p:nvPr/>
        </p:nvPicPr>
        <p:blipFill>
          <a:blip r:embed="rId2"/>
          <a:stretch>
            <a:fillRect/>
          </a:stretch>
        </p:blipFill>
        <p:spPr>
          <a:xfrm>
            <a:off x="320901" y="1347537"/>
            <a:ext cx="5550038" cy="4729849"/>
          </a:xfrm>
          <a:prstGeom prst="rect">
            <a:avLst/>
          </a:prstGeom>
          <a:ln>
            <a:solidFill>
              <a:schemeClr val="tx1"/>
            </a:solidFill>
          </a:ln>
        </p:spPr>
      </p:pic>
      <p:sp>
        <p:nvSpPr>
          <p:cNvPr id="9" name="TextBox 8">
            <a:extLst>
              <a:ext uri="{FF2B5EF4-FFF2-40B4-BE49-F238E27FC236}">
                <a16:creationId xmlns:a16="http://schemas.microsoft.com/office/drawing/2014/main" id="{2EB28D44-5D49-4CFE-B88B-D3F6C17F9F5C}"/>
              </a:ext>
            </a:extLst>
          </p:cNvPr>
          <p:cNvSpPr txBox="1"/>
          <p:nvPr/>
        </p:nvSpPr>
        <p:spPr>
          <a:xfrm>
            <a:off x="6067410" y="1644717"/>
            <a:ext cx="2974990" cy="3970318"/>
          </a:xfrm>
          <a:prstGeom prst="rect">
            <a:avLst/>
          </a:prstGeom>
          <a:noFill/>
        </p:spPr>
        <p:txBody>
          <a:bodyPr wrap="square" rtlCol="0">
            <a:spAutoFit/>
          </a:bodyPr>
          <a:lstStyle/>
          <a:p>
            <a:r>
              <a:rPr lang="en-US" b="1" dirty="0"/>
              <a:t>Observations</a:t>
            </a:r>
          </a:p>
          <a:p>
            <a:pPr marL="285750" indent="-285750">
              <a:buFont typeface="Wingdings" panose="05000000000000000000" pitchFamily="2" charset="2"/>
              <a:buChar char="§"/>
            </a:pPr>
            <a:r>
              <a:rPr lang="en-US" dirty="0"/>
              <a:t>B:IRMCHG indicates that there is ~5-6% beam loss in first 6 </a:t>
            </a:r>
            <a:r>
              <a:rPr lang="en-US" dirty="0" err="1"/>
              <a:t>ms.</a:t>
            </a:r>
            <a:r>
              <a:rPr lang="en-US" dirty="0"/>
              <a:t> </a:t>
            </a:r>
          </a:p>
          <a:p>
            <a:pPr marL="285750" indent="-285750">
              <a:buFont typeface="Wingdings" panose="05000000000000000000" pitchFamily="2" charset="2"/>
              <a:buChar char="§"/>
            </a:pPr>
            <a:r>
              <a:rPr lang="en-US" b="1" dirty="0">
                <a:solidFill>
                  <a:srgbClr val="FF0000"/>
                </a:solidFill>
              </a:rPr>
              <a:t>WCM data indicates &lt;1% beam loss during the same time</a:t>
            </a:r>
          </a:p>
          <a:p>
            <a:endParaRPr lang="en-US" dirty="0"/>
          </a:p>
          <a:p>
            <a:endParaRPr lang="en-US" dirty="0"/>
          </a:p>
          <a:p>
            <a:r>
              <a:rPr lang="en-US" dirty="0"/>
              <a:t>This needs to be resolved</a:t>
            </a:r>
          </a:p>
          <a:p>
            <a:pPr marL="285750" indent="-285750">
              <a:buFont typeface="Wingdings" panose="05000000000000000000" pitchFamily="2" charset="2"/>
              <a:buChar char="§"/>
            </a:pPr>
            <a:r>
              <a:rPr lang="en-US" dirty="0"/>
              <a:t>by further beam studies</a:t>
            </a:r>
          </a:p>
          <a:p>
            <a:pPr marL="285750" indent="-285750">
              <a:buFont typeface="Wingdings" panose="05000000000000000000" pitchFamily="2" charset="2"/>
              <a:buChar char="§"/>
            </a:pPr>
            <a:r>
              <a:rPr lang="en-US" b="1" dirty="0"/>
              <a:t>TLM/BLM Calibration &amp; use TLM for our beam efficiency measurements</a:t>
            </a:r>
          </a:p>
        </p:txBody>
      </p:sp>
    </p:spTree>
    <p:extLst>
      <p:ext uri="{BB962C8B-B14F-4D97-AF65-F5344CB8AC3E}">
        <p14:creationId xmlns:p14="http://schemas.microsoft.com/office/powerpoint/2010/main" val="544606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E6CEF-1F3F-44D0-98DA-B2E86632B37A}"/>
              </a:ext>
            </a:extLst>
          </p:cNvPr>
          <p:cNvSpPr>
            <a:spLocks noGrp="1"/>
          </p:cNvSpPr>
          <p:nvPr>
            <p:ph type="title"/>
          </p:nvPr>
        </p:nvSpPr>
        <p:spPr>
          <a:xfrm>
            <a:off x="457200" y="57270"/>
            <a:ext cx="8229600" cy="866366"/>
          </a:xfrm>
        </p:spPr>
        <p:txBody>
          <a:bodyPr/>
          <a:lstStyle/>
          <a:p>
            <a:r>
              <a:rPr lang="en-US" dirty="0"/>
              <a:t>Beam Capture in Booster</a:t>
            </a:r>
            <a:br>
              <a:rPr lang="en-US" dirty="0"/>
            </a:br>
            <a:r>
              <a:rPr lang="en-US" dirty="0"/>
              <a:t>Prior &amp; Post 2018 Shutdown</a:t>
            </a:r>
          </a:p>
        </p:txBody>
      </p:sp>
      <p:sp>
        <p:nvSpPr>
          <p:cNvPr id="3" name="Content Placeholder 2">
            <a:extLst>
              <a:ext uri="{FF2B5EF4-FFF2-40B4-BE49-F238E27FC236}">
                <a16:creationId xmlns:a16="http://schemas.microsoft.com/office/drawing/2014/main" id="{C218B8B9-1E06-48AF-A971-647758B1A5B2}"/>
              </a:ext>
            </a:extLst>
          </p:cNvPr>
          <p:cNvSpPr>
            <a:spLocks noGrp="1"/>
          </p:cNvSpPr>
          <p:nvPr>
            <p:ph idx="1"/>
          </p:nvPr>
        </p:nvSpPr>
        <p:spPr>
          <a:xfrm>
            <a:off x="457200" y="1094966"/>
            <a:ext cx="8229600" cy="5204233"/>
          </a:xfrm>
        </p:spPr>
        <p:txBody>
          <a:bodyPr>
            <a:normAutofit fontScale="47500" lnSpcReduction="20000"/>
          </a:bodyPr>
          <a:lstStyle/>
          <a:p>
            <a:pPr>
              <a:lnSpc>
                <a:spcPct val="140000"/>
              </a:lnSpc>
            </a:pPr>
            <a:r>
              <a:rPr lang="en-US" dirty="0"/>
              <a:t>Formation of BEAM NECK prior to final beam capture in the Booster is known to be root causes for longitudinal emittance dilution in early part of the beam cycle. An effort to understand this neck led to </a:t>
            </a:r>
          </a:p>
          <a:p>
            <a:pPr lvl="1">
              <a:lnSpc>
                <a:spcPct val="140000"/>
              </a:lnSpc>
            </a:pPr>
            <a:r>
              <a:rPr lang="en-US" dirty="0"/>
              <a:t>Identifying large phase errors among 22 Booster RF cavities and an effort to fix them</a:t>
            </a:r>
          </a:p>
          <a:p>
            <a:pPr lvl="1">
              <a:lnSpc>
                <a:spcPct val="140000"/>
              </a:lnSpc>
            </a:pPr>
            <a:r>
              <a:rPr lang="en-US" dirty="0"/>
              <a:t>Work on digital paraphase system  </a:t>
            </a:r>
          </a:p>
          <a:p>
            <a:pPr marL="457200" lvl="1" indent="0">
              <a:lnSpc>
                <a:spcPct val="140000"/>
              </a:lnSpc>
              <a:buNone/>
            </a:pPr>
            <a:r>
              <a:rPr lang="en-US" dirty="0"/>
              <a:t>Both of these are important for beam capture and Booster operation for the entire cycle.</a:t>
            </a:r>
          </a:p>
          <a:p>
            <a:pPr>
              <a:lnSpc>
                <a:spcPct val="140000"/>
              </a:lnSpc>
            </a:pPr>
            <a:r>
              <a:rPr lang="en-US" dirty="0"/>
              <a:t>Prior to 2018 long Shutdown: Since 2016 to 2018 long shutdown, using 1-shot beam study cycle, “Monkey Tuning” and simulations a region in parameter space to adiabatically capture injected beam without BEAM NECK was found. Next, </a:t>
            </a:r>
          </a:p>
          <a:p>
            <a:pPr lvl="1">
              <a:lnSpc>
                <a:spcPct val="140000"/>
              </a:lnSpc>
            </a:pPr>
            <a:r>
              <a:rPr lang="en-US" dirty="0"/>
              <a:t>Made it operational before the 2018 long shutdown</a:t>
            </a:r>
          </a:p>
          <a:p>
            <a:pPr lvl="1">
              <a:lnSpc>
                <a:spcPct val="140000"/>
              </a:lnSpc>
            </a:pPr>
            <a:r>
              <a:rPr lang="en-US" dirty="0"/>
              <a:t>With these new parameters beam studies were conducted </a:t>
            </a:r>
            <a:r>
              <a:rPr lang="en-US" dirty="0" err="1"/>
              <a:t>upto</a:t>
            </a:r>
            <a:r>
              <a:rPr lang="en-US" dirty="0"/>
              <a:t> ~20 turns and 6.3E12 </a:t>
            </a:r>
            <a:r>
              <a:rPr lang="en-US" dirty="0" err="1"/>
              <a:t>ppp</a:t>
            </a:r>
            <a:r>
              <a:rPr lang="en-US" dirty="0"/>
              <a:t>  </a:t>
            </a:r>
          </a:p>
          <a:p>
            <a:pPr>
              <a:lnSpc>
                <a:spcPct val="140000"/>
              </a:lnSpc>
            </a:pPr>
            <a:r>
              <a:rPr lang="en-US" dirty="0"/>
              <a:t>2018 Shutdown: Booster LLRF was upgraded</a:t>
            </a:r>
          </a:p>
          <a:p>
            <a:pPr>
              <a:lnSpc>
                <a:spcPct val="140000"/>
              </a:lnSpc>
            </a:pPr>
            <a:r>
              <a:rPr lang="en-US" dirty="0"/>
              <a:t>Post 2018 Shutdown: After the 2018 shutdown “NO BEAM NECK” beam adiabatic  capture and beam acceleration without a drop in efficiency always failed</a:t>
            </a:r>
          </a:p>
          <a:p>
            <a:pPr lvl="1">
              <a:lnSpc>
                <a:spcPct val="140000"/>
              </a:lnSpc>
            </a:pPr>
            <a:r>
              <a:rPr lang="en-US" dirty="0"/>
              <a:t>Beam Capture had very similar feature</a:t>
            </a:r>
          </a:p>
          <a:p>
            <a:pPr lvl="1">
              <a:lnSpc>
                <a:spcPct val="140000"/>
              </a:lnSpc>
            </a:pPr>
            <a:r>
              <a:rPr lang="en-US" dirty="0"/>
              <a:t>As soon as beam feed-back system is turned on beam was kicked irrespective of the beam intensity. </a:t>
            </a:r>
          </a:p>
          <a:p>
            <a:pPr marL="457200" lvl="1" indent="0">
              <a:lnSpc>
                <a:spcPct val="140000"/>
              </a:lnSpc>
              <a:buNone/>
            </a:pPr>
            <a:endParaRPr lang="en-US" dirty="0"/>
          </a:p>
          <a:p>
            <a:pPr marL="0" indent="0">
              <a:lnSpc>
                <a:spcPct val="140000"/>
              </a:lnSpc>
              <a:buNone/>
            </a:pPr>
            <a:endParaRPr lang="en-US" dirty="0"/>
          </a:p>
        </p:txBody>
      </p:sp>
      <p:sp>
        <p:nvSpPr>
          <p:cNvPr id="4" name="Date Placeholder 3">
            <a:extLst>
              <a:ext uri="{FF2B5EF4-FFF2-40B4-BE49-F238E27FC236}">
                <a16:creationId xmlns:a16="http://schemas.microsoft.com/office/drawing/2014/main" id="{74C5A00D-EC88-420B-B5E9-B7DFF3AC0B15}"/>
              </a:ext>
            </a:extLst>
          </p:cNvPr>
          <p:cNvSpPr>
            <a:spLocks noGrp="1"/>
          </p:cNvSpPr>
          <p:nvPr>
            <p:ph type="dt" sz="half" idx="2"/>
          </p:nvPr>
        </p:nvSpPr>
        <p:spPr/>
        <p:txBody>
          <a:bodyPr/>
          <a:lstStyle/>
          <a:p>
            <a:r>
              <a:rPr lang="en-US"/>
              <a:t>July 2, 2020</a:t>
            </a:r>
          </a:p>
        </p:txBody>
      </p:sp>
      <p:sp>
        <p:nvSpPr>
          <p:cNvPr id="5" name="Footer Placeholder 4">
            <a:extLst>
              <a:ext uri="{FF2B5EF4-FFF2-40B4-BE49-F238E27FC236}">
                <a16:creationId xmlns:a16="http://schemas.microsoft.com/office/drawing/2014/main" id="{D890EAC3-56B1-403E-85A9-909BEB718C34}"/>
              </a:ext>
            </a:extLst>
          </p:cNvPr>
          <p:cNvSpPr>
            <a:spLocks noGrp="1"/>
          </p:cNvSpPr>
          <p:nvPr>
            <p:ph type="ftr" sz="quarter" idx="3"/>
          </p:nvPr>
        </p:nvSpPr>
        <p:spPr/>
        <p:txBody>
          <a:bodyPr/>
          <a:lstStyle/>
          <a:p>
            <a:r>
              <a:rPr lang="en-US"/>
              <a:t>C.Bhat, PS Taskforce Meeting</a:t>
            </a:r>
          </a:p>
        </p:txBody>
      </p:sp>
      <p:sp>
        <p:nvSpPr>
          <p:cNvPr id="6" name="Slide Number Placeholder 5">
            <a:extLst>
              <a:ext uri="{FF2B5EF4-FFF2-40B4-BE49-F238E27FC236}">
                <a16:creationId xmlns:a16="http://schemas.microsoft.com/office/drawing/2014/main" id="{E782DE6E-755A-43BD-B38E-7F70D18DF3C8}"/>
              </a:ext>
            </a:extLst>
          </p:cNvPr>
          <p:cNvSpPr>
            <a:spLocks noGrp="1"/>
          </p:cNvSpPr>
          <p:nvPr>
            <p:ph type="sldNum" sz="quarter" idx="4"/>
          </p:nvPr>
        </p:nvSpPr>
        <p:spPr/>
        <p:txBody>
          <a:bodyPr/>
          <a:lstStyle/>
          <a:p>
            <a:fld id="{44D64833-0210-4999-B6BB-5BBCA76D12EA}" type="slidenum">
              <a:rPr lang="en-US" smtClean="0"/>
              <a:pPr/>
              <a:t>5</a:t>
            </a:fld>
            <a:endParaRPr lang="en-US"/>
          </a:p>
        </p:txBody>
      </p:sp>
    </p:spTree>
    <p:extLst>
      <p:ext uri="{BB962C8B-B14F-4D97-AF65-F5344CB8AC3E}">
        <p14:creationId xmlns:p14="http://schemas.microsoft.com/office/powerpoint/2010/main" val="1257280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3ECC3-4437-4CFE-BA95-97EA688D4FA8}"/>
              </a:ext>
            </a:extLst>
          </p:cNvPr>
          <p:cNvSpPr>
            <a:spLocks noGrp="1"/>
          </p:cNvSpPr>
          <p:nvPr>
            <p:ph type="title"/>
          </p:nvPr>
        </p:nvSpPr>
        <p:spPr>
          <a:xfrm>
            <a:off x="593499" y="204538"/>
            <a:ext cx="8229600" cy="728336"/>
          </a:xfrm>
        </p:spPr>
        <p:txBody>
          <a:bodyPr/>
          <a:lstStyle/>
          <a:p>
            <a:r>
              <a:rPr lang="en-US" sz="2800" dirty="0"/>
              <a:t>Beam Capture in Booster</a:t>
            </a:r>
            <a:br>
              <a:rPr lang="en-US" sz="2800" dirty="0"/>
            </a:br>
            <a:r>
              <a:rPr lang="en-US" sz="2800" dirty="0"/>
              <a:t>Prior &amp; Post 2018 Shutdown</a:t>
            </a:r>
          </a:p>
        </p:txBody>
      </p:sp>
      <p:sp>
        <p:nvSpPr>
          <p:cNvPr id="3" name="Date Placeholder 2">
            <a:extLst>
              <a:ext uri="{FF2B5EF4-FFF2-40B4-BE49-F238E27FC236}">
                <a16:creationId xmlns:a16="http://schemas.microsoft.com/office/drawing/2014/main" id="{CA902F18-EE25-42BC-8269-6B00BDE598B4}"/>
              </a:ext>
            </a:extLst>
          </p:cNvPr>
          <p:cNvSpPr>
            <a:spLocks noGrp="1"/>
          </p:cNvSpPr>
          <p:nvPr>
            <p:ph type="dt" sz="half" idx="2"/>
          </p:nvPr>
        </p:nvSpPr>
        <p:spPr/>
        <p:txBody>
          <a:bodyPr/>
          <a:lstStyle/>
          <a:p>
            <a:r>
              <a:rPr lang="en-US"/>
              <a:t>July 2, 2020</a:t>
            </a:r>
          </a:p>
        </p:txBody>
      </p:sp>
      <p:sp>
        <p:nvSpPr>
          <p:cNvPr id="4" name="Footer Placeholder 3">
            <a:extLst>
              <a:ext uri="{FF2B5EF4-FFF2-40B4-BE49-F238E27FC236}">
                <a16:creationId xmlns:a16="http://schemas.microsoft.com/office/drawing/2014/main" id="{E9EDB4F1-8458-4701-9077-72070F7708F0}"/>
              </a:ext>
            </a:extLst>
          </p:cNvPr>
          <p:cNvSpPr>
            <a:spLocks noGrp="1"/>
          </p:cNvSpPr>
          <p:nvPr>
            <p:ph type="ftr" sz="quarter" idx="3"/>
          </p:nvPr>
        </p:nvSpPr>
        <p:spPr/>
        <p:txBody>
          <a:bodyPr/>
          <a:lstStyle/>
          <a:p>
            <a:r>
              <a:rPr lang="en-US"/>
              <a:t>C.Bhat, PS Taskforce Meeting</a:t>
            </a:r>
          </a:p>
        </p:txBody>
      </p:sp>
      <p:sp>
        <p:nvSpPr>
          <p:cNvPr id="5" name="Slide Number Placeholder 4">
            <a:extLst>
              <a:ext uri="{FF2B5EF4-FFF2-40B4-BE49-F238E27FC236}">
                <a16:creationId xmlns:a16="http://schemas.microsoft.com/office/drawing/2014/main" id="{F370E752-885C-4082-844C-ED4F00B785D9}"/>
              </a:ext>
            </a:extLst>
          </p:cNvPr>
          <p:cNvSpPr>
            <a:spLocks noGrp="1"/>
          </p:cNvSpPr>
          <p:nvPr>
            <p:ph type="sldNum" sz="quarter" idx="4"/>
          </p:nvPr>
        </p:nvSpPr>
        <p:spPr/>
        <p:txBody>
          <a:bodyPr/>
          <a:lstStyle/>
          <a:p>
            <a:fld id="{44D64833-0210-4999-B6BB-5BBCA76D12EA}" type="slidenum">
              <a:rPr lang="en-US" smtClean="0"/>
              <a:pPr/>
              <a:t>6</a:t>
            </a:fld>
            <a:endParaRPr lang="en-US"/>
          </a:p>
        </p:txBody>
      </p:sp>
      <p:sp>
        <p:nvSpPr>
          <p:cNvPr id="10" name="TextBox 9">
            <a:extLst>
              <a:ext uri="{FF2B5EF4-FFF2-40B4-BE49-F238E27FC236}">
                <a16:creationId xmlns:a16="http://schemas.microsoft.com/office/drawing/2014/main" id="{EE4C6210-756D-4699-AEAF-DB511B1EF8FD}"/>
              </a:ext>
            </a:extLst>
          </p:cNvPr>
          <p:cNvSpPr txBox="1"/>
          <p:nvPr/>
        </p:nvSpPr>
        <p:spPr>
          <a:xfrm>
            <a:off x="2175245" y="1076241"/>
            <a:ext cx="638316" cy="369332"/>
          </a:xfrm>
          <a:prstGeom prst="rect">
            <a:avLst/>
          </a:prstGeom>
          <a:noFill/>
        </p:spPr>
        <p:txBody>
          <a:bodyPr wrap="none" rtlCol="0">
            <a:spAutoFit/>
          </a:bodyPr>
          <a:lstStyle/>
          <a:p>
            <a:r>
              <a:rPr lang="en-US" dirty="0"/>
              <a:t>Prior</a:t>
            </a:r>
          </a:p>
        </p:txBody>
      </p:sp>
      <p:sp>
        <p:nvSpPr>
          <p:cNvPr id="11" name="TextBox 10">
            <a:extLst>
              <a:ext uri="{FF2B5EF4-FFF2-40B4-BE49-F238E27FC236}">
                <a16:creationId xmlns:a16="http://schemas.microsoft.com/office/drawing/2014/main" id="{EF0CB5E7-7FEC-4107-BD2B-3DB7E08DF4E4}"/>
              </a:ext>
            </a:extLst>
          </p:cNvPr>
          <p:cNvSpPr txBox="1"/>
          <p:nvPr/>
        </p:nvSpPr>
        <p:spPr>
          <a:xfrm>
            <a:off x="6808657" y="986881"/>
            <a:ext cx="584647" cy="369332"/>
          </a:xfrm>
          <a:prstGeom prst="rect">
            <a:avLst/>
          </a:prstGeom>
          <a:noFill/>
        </p:spPr>
        <p:txBody>
          <a:bodyPr wrap="none" rtlCol="0">
            <a:spAutoFit/>
          </a:bodyPr>
          <a:lstStyle/>
          <a:p>
            <a:r>
              <a:rPr lang="en-US" dirty="0"/>
              <a:t>Post</a:t>
            </a:r>
          </a:p>
        </p:txBody>
      </p:sp>
      <p:pic>
        <p:nvPicPr>
          <p:cNvPr id="12" name="Picture 11">
            <a:extLst>
              <a:ext uri="{FF2B5EF4-FFF2-40B4-BE49-F238E27FC236}">
                <a16:creationId xmlns:a16="http://schemas.microsoft.com/office/drawing/2014/main" id="{AF8B63D2-C159-4E30-877C-6B9ABBDC10D8}"/>
              </a:ext>
            </a:extLst>
          </p:cNvPr>
          <p:cNvPicPr>
            <a:picLocks noChangeAspect="1"/>
          </p:cNvPicPr>
          <p:nvPr/>
        </p:nvPicPr>
        <p:blipFill>
          <a:blip r:embed="rId2"/>
          <a:stretch>
            <a:fillRect/>
          </a:stretch>
        </p:blipFill>
        <p:spPr>
          <a:xfrm>
            <a:off x="4979273" y="1355580"/>
            <a:ext cx="3867150" cy="4515539"/>
          </a:xfrm>
          <a:prstGeom prst="rect">
            <a:avLst/>
          </a:prstGeom>
        </p:spPr>
      </p:pic>
      <p:pic>
        <p:nvPicPr>
          <p:cNvPr id="13" name="Picture 12">
            <a:extLst>
              <a:ext uri="{FF2B5EF4-FFF2-40B4-BE49-F238E27FC236}">
                <a16:creationId xmlns:a16="http://schemas.microsoft.com/office/drawing/2014/main" id="{E9D7C646-6AEE-4469-AA41-5342744538E0}"/>
              </a:ext>
            </a:extLst>
          </p:cNvPr>
          <p:cNvPicPr>
            <a:picLocks noChangeAspect="1"/>
          </p:cNvPicPr>
          <p:nvPr/>
        </p:nvPicPr>
        <p:blipFill>
          <a:blip r:embed="rId3"/>
          <a:stretch>
            <a:fillRect/>
          </a:stretch>
        </p:blipFill>
        <p:spPr>
          <a:xfrm>
            <a:off x="621793" y="4379612"/>
            <a:ext cx="3784537" cy="1559370"/>
          </a:xfrm>
          <a:prstGeom prst="rect">
            <a:avLst/>
          </a:prstGeom>
        </p:spPr>
      </p:pic>
      <p:sp>
        <p:nvSpPr>
          <p:cNvPr id="14" name="TextBox 13">
            <a:extLst>
              <a:ext uri="{FF2B5EF4-FFF2-40B4-BE49-F238E27FC236}">
                <a16:creationId xmlns:a16="http://schemas.microsoft.com/office/drawing/2014/main" id="{30ADBDE6-7655-4662-8BEE-CEB29B8F7A87}"/>
              </a:ext>
            </a:extLst>
          </p:cNvPr>
          <p:cNvSpPr txBox="1"/>
          <p:nvPr/>
        </p:nvSpPr>
        <p:spPr>
          <a:xfrm>
            <a:off x="1339564" y="4046337"/>
            <a:ext cx="2541273" cy="338554"/>
          </a:xfrm>
          <a:prstGeom prst="rect">
            <a:avLst/>
          </a:prstGeom>
          <a:solidFill>
            <a:schemeClr val="bg1"/>
          </a:solidFill>
        </p:spPr>
        <p:txBody>
          <a:bodyPr wrap="none" rtlCol="0">
            <a:spAutoFit/>
          </a:bodyPr>
          <a:lstStyle/>
          <a:p>
            <a:r>
              <a:rPr lang="en-US" sz="1600" dirty="0" err="1">
                <a:solidFill>
                  <a:srgbClr val="0000CC"/>
                </a:solidFill>
              </a:rPr>
              <a:t>Inj</a:t>
            </a:r>
            <a:r>
              <a:rPr lang="en-US" sz="1600" dirty="0">
                <a:solidFill>
                  <a:srgbClr val="0000CC"/>
                </a:solidFill>
              </a:rPr>
              <a:t>-Ext. Efficiency=0.94</a:t>
            </a:r>
            <a:r>
              <a:rPr lang="en-US" sz="1600" dirty="0">
                <a:solidFill>
                  <a:srgbClr val="0000CC"/>
                </a:solidFill>
                <a:sym typeface="Symbol" panose="05050102010706020507" pitchFamily="18" charset="2"/>
              </a:rPr>
              <a:t>0.02</a:t>
            </a:r>
            <a:endParaRPr lang="en-US" sz="1600" dirty="0">
              <a:solidFill>
                <a:srgbClr val="0000CC"/>
              </a:solidFill>
            </a:endParaRPr>
          </a:p>
        </p:txBody>
      </p:sp>
      <p:pic>
        <p:nvPicPr>
          <p:cNvPr id="7" name="Picture 6">
            <a:extLst>
              <a:ext uri="{FF2B5EF4-FFF2-40B4-BE49-F238E27FC236}">
                <a16:creationId xmlns:a16="http://schemas.microsoft.com/office/drawing/2014/main" id="{CC5A6342-828E-4A0D-BC7C-4A2872552249}"/>
              </a:ext>
            </a:extLst>
          </p:cNvPr>
          <p:cNvPicPr>
            <a:picLocks noChangeAspect="1"/>
          </p:cNvPicPr>
          <p:nvPr/>
        </p:nvPicPr>
        <p:blipFill>
          <a:blip r:embed="rId4"/>
          <a:stretch>
            <a:fillRect/>
          </a:stretch>
        </p:blipFill>
        <p:spPr>
          <a:xfrm>
            <a:off x="593499" y="1338570"/>
            <a:ext cx="3867150" cy="2808557"/>
          </a:xfrm>
          <a:prstGeom prst="rect">
            <a:avLst/>
          </a:prstGeom>
        </p:spPr>
      </p:pic>
      <p:sp>
        <p:nvSpPr>
          <p:cNvPr id="15" name="TextBox 14">
            <a:extLst>
              <a:ext uri="{FF2B5EF4-FFF2-40B4-BE49-F238E27FC236}">
                <a16:creationId xmlns:a16="http://schemas.microsoft.com/office/drawing/2014/main" id="{4AEA61E6-E8CE-4C0C-B7E5-450E66A561E8}"/>
              </a:ext>
            </a:extLst>
          </p:cNvPr>
          <p:cNvSpPr txBox="1"/>
          <p:nvPr/>
        </p:nvSpPr>
        <p:spPr>
          <a:xfrm>
            <a:off x="1339564" y="5924493"/>
            <a:ext cx="6519029" cy="369332"/>
          </a:xfrm>
          <a:prstGeom prst="rect">
            <a:avLst/>
          </a:prstGeom>
          <a:solidFill>
            <a:srgbClr val="FF0000">
              <a:alpha val="28000"/>
            </a:srgbClr>
          </a:solidFill>
        </p:spPr>
        <p:txBody>
          <a:bodyPr wrap="none" rtlCol="0">
            <a:spAutoFit/>
          </a:bodyPr>
          <a:lstStyle/>
          <a:p>
            <a:r>
              <a:rPr lang="en-US" b="1" dirty="0"/>
              <a:t>Some thing went wrong in the Booster LLRF since 2018 shutdown?</a:t>
            </a:r>
          </a:p>
        </p:txBody>
      </p:sp>
      <p:sp>
        <p:nvSpPr>
          <p:cNvPr id="16" name="Oval 15">
            <a:extLst>
              <a:ext uri="{FF2B5EF4-FFF2-40B4-BE49-F238E27FC236}">
                <a16:creationId xmlns:a16="http://schemas.microsoft.com/office/drawing/2014/main" id="{858DEBA1-2200-4CE9-AA73-508A166BD19B}"/>
              </a:ext>
            </a:extLst>
          </p:cNvPr>
          <p:cNvSpPr/>
          <p:nvPr/>
        </p:nvSpPr>
        <p:spPr>
          <a:xfrm>
            <a:off x="6142182" y="4784436"/>
            <a:ext cx="295564" cy="6188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B35AB60B-6BA2-4856-956C-58FA3DC68826}"/>
              </a:ext>
            </a:extLst>
          </p:cNvPr>
          <p:cNvCxnSpPr/>
          <p:nvPr/>
        </p:nvCxnSpPr>
        <p:spPr>
          <a:xfrm flipV="1">
            <a:off x="6289964" y="2586182"/>
            <a:ext cx="622884" cy="21982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D261616-9220-4B64-A5D8-D7EA7A41D110}"/>
              </a:ext>
            </a:extLst>
          </p:cNvPr>
          <p:cNvCxnSpPr>
            <a:stCxn id="16" idx="0"/>
          </p:cNvCxnSpPr>
          <p:nvPr/>
        </p:nvCxnSpPr>
        <p:spPr>
          <a:xfrm flipV="1">
            <a:off x="6289964" y="3870036"/>
            <a:ext cx="666406" cy="914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C668312-CA29-4FD8-8D44-109F3145D5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3592" y="1301573"/>
            <a:ext cx="3863199" cy="3207518"/>
          </a:xfrm>
          <a:prstGeom prst="rect">
            <a:avLst/>
          </a:prstGeom>
        </p:spPr>
      </p:pic>
    </p:spTree>
    <p:extLst>
      <p:ext uri="{BB962C8B-B14F-4D97-AF65-F5344CB8AC3E}">
        <p14:creationId xmlns:p14="http://schemas.microsoft.com/office/powerpoint/2010/main" val="326883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2200099A496542A068C53B692DC9D7" ma:contentTypeVersion="10" ma:contentTypeDescription="Create a new document." ma:contentTypeScope="" ma:versionID="84784f421ad2cf0941ca2b1100030ba3">
  <xsd:schema xmlns:xsd="http://www.w3.org/2001/XMLSchema" xmlns:xs="http://www.w3.org/2001/XMLSchema" xmlns:p="http://schemas.microsoft.com/office/2006/metadata/properties" xmlns:ns3="131081b7-e303-4fd2-9e2d-9884005f07b7" xmlns:ns4="47ded30a-80fb-4bbe-93ba-f3afa5660e01" targetNamespace="http://schemas.microsoft.com/office/2006/metadata/properties" ma:root="true" ma:fieldsID="18a30ca826784bb625643ea81011a367" ns3:_="" ns4:_="">
    <xsd:import namespace="131081b7-e303-4fd2-9e2d-9884005f07b7"/>
    <xsd:import namespace="47ded30a-80fb-4bbe-93ba-f3afa5660e0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1081b7-e303-4fd2-9e2d-9884005f07b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ded30a-80fb-4bbe-93ba-f3afa5660e0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0D1FBD-BEC0-4342-8241-01FFEAE9DC07}">
  <ds:schemaRefs>
    <ds:schemaRef ds:uri="http://schemas.microsoft.com/sharepoint/v3/contenttype/forms"/>
  </ds:schemaRefs>
</ds:datastoreItem>
</file>

<file path=customXml/itemProps2.xml><?xml version="1.0" encoding="utf-8"?>
<ds:datastoreItem xmlns:ds="http://schemas.openxmlformats.org/officeDocument/2006/customXml" ds:itemID="{0762549A-D658-4B69-9264-990D62CA98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1081b7-e303-4fd2-9e2d-9884005f07b7"/>
    <ds:schemaRef ds:uri="47ded30a-80fb-4bbe-93ba-f3afa5660e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18E3A5-3B82-4F4C-97C3-C6A54CCE8687}">
  <ds:schemaRefs>
    <ds:schemaRef ds:uri="http://schemas.microsoft.com/office/2006/metadata/properties"/>
    <ds:schemaRef ds:uri="131081b7-e303-4fd2-9e2d-9884005f07b7"/>
    <ds:schemaRef ds:uri="47ded30a-80fb-4bbe-93ba-f3afa5660e0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13092</TotalTime>
  <Words>746</Words>
  <Application>Microsoft Office PowerPoint</Application>
  <PresentationFormat>On-screen Show (4:3)</PresentationFormat>
  <Paragraphs>93</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Courier New</vt:lpstr>
      <vt:lpstr>Helvetica</vt:lpstr>
      <vt:lpstr>Wingdings</vt:lpstr>
      <vt:lpstr>Office Theme</vt:lpstr>
      <vt:lpstr>PowerPoint Presentation</vt:lpstr>
      <vt:lpstr>Losses in  Booster at Injection and Transition Crossing</vt:lpstr>
      <vt:lpstr>Booster during 700kW, 900kW and 1.2MW era</vt:lpstr>
      <vt:lpstr>Beam Intensity and BL for the 1st 10ms in the Cycle</vt:lpstr>
      <vt:lpstr>Beam Capture in Booster Prior &amp; Post 2018 Shutdown</vt:lpstr>
      <vt:lpstr>Beam Capture in Booster Prior &amp; Post 2018 Shutdown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Chandrashekhara M. Bhat x4821 08252N</dc:creator>
  <cp:lastModifiedBy>Chandrashekhara M. Bhat x4821 08252N</cp:lastModifiedBy>
  <cp:revision>345</cp:revision>
  <dcterms:created xsi:type="dcterms:W3CDTF">2020-04-21T23:04:50Z</dcterms:created>
  <dcterms:modified xsi:type="dcterms:W3CDTF">2020-07-11T04:04:09Z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0x010100E92200099A496542A068C53B692DC9D7</vt:lpwstr>
  </property>
</Properties>
</file>