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5BC1-CEA3-468B-B175-EBA27FC77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5D81A-5894-48C0-946D-BCEF4D73B7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E66BD-B021-43CB-8D18-C548D45F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81BEC-FC9B-4D49-9341-B2B2CF4D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73CDD-2DE1-45B4-B176-84030C14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BF79D-77CB-4ED9-8F20-797A9B9A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46A54-5ECA-4452-A48E-3C9C62941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664E9-D14F-4724-9F49-560EB4F9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1459C-07C1-4E88-8F57-EA2CF666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F59A9-F489-4E21-AD57-B51F980C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9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C5FA6-01E2-431B-9CC7-4719E9EA3F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4728B-C7F2-4F97-B13A-19C0BBC7A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680DF-06BF-4DB3-B786-7E0E3472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D8FBB-DF6C-4062-B863-FBF6DB0B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030A7-3DA4-4F33-8A54-B489664A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2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080D6-1C64-4CE1-86AC-F7F424A74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8D8EF-0160-4F75-81E2-F7D52FBBA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897AE-9437-4489-87DE-0E834292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A41AD-7442-4275-929A-2261D7DA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F8ACF-5D28-4276-8D88-40938CF9F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8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CA219-80EB-44EE-9CDA-31F69922B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B22B8-6917-4527-A519-FA6FC4DFF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BFCC5-1661-4EB9-914D-7B50264B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192C8-8194-4E40-BB90-40D7EC14F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D0BFA-9CB6-4FAD-95AF-45C93300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7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7E579-4F3E-4A80-9890-6B02B15C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2EB46-F626-4E41-9547-7F5AD351C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BFE7C-4920-428B-8767-92CF397A3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B58C9-8419-4636-A5B7-CF8950AE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98CF2-12FD-43F9-B85A-C7E7EAD7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590E1-A91F-4B14-AA6D-9243289D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0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1AAFF-73A7-4780-8B13-6792E2FA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BF88B-1F83-4F86-8C66-ACF07BDA9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5F1D1-A3B9-4DA2-ACE7-9EFA320D8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51297-7815-4FD6-8171-64435EACD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9927E6-738E-4643-BD54-B62523031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E930A-937B-4AD4-B415-173D1A30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C7EFA3-CE36-45A0-A7A3-DD866D26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E48F9D-4264-42D3-8023-C08E24C10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2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9D61A-720E-4667-84AB-9B23C2EED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43375C-660E-4DE3-A43B-EBE26B19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26CCCA-6380-4C36-9660-1100F500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90226-7389-49A8-96C0-7E00B366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7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D94ED-6F13-44A0-BBF8-DF67C495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95D98-DD18-4B4A-9F9E-4498CF3D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C8E29-087D-4682-A2C1-C6A54B9C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9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F2C4C-7F5F-435D-8B23-8E921F285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3BB73-8B4C-42A1-B05E-F729F82F2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0F1BC-8E5D-41D0-92BB-55A013DF0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23AFE-6B43-42DA-922A-C78DDBC7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DED39-803C-4C16-A665-EA9CE696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8EB97-12D6-4D1F-8DF0-D9F964D7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3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1BB00-237C-46AC-819F-E9D68E48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C95EF-552E-4A3E-915D-853101380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EBFC6-18C6-4069-996A-9F4A757F7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5C03C-541F-4A88-927C-D07C6D78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76E00-9744-42DA-8B54-74A2714A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743D4-87D4-46B6-9988-83B98A2C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2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CD3028-3DF9-4D7E-8226-EADC2A20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4C064-4FC5-4E88-B4A5-5B8DC5E3A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70AF0-6ECE-43DF-8CD6-524AC2C00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AF5CD-E168-40D0-AE57-2854B64A6A3A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5F302-169E-43AE-99EA-20939E9B4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5BEFF-F655-40A1-B9AB-8A7A1ED83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F5BD6-B736-42AC-B951-3B10B4B98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1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5C85F2A-E924-41D4-81CC-39DD0CF6416C}"/>
              </a:ext>
            </a:extLst>
          </p:cNvPr>
          <p:cNvSpPr txBox="1"/>
          <p:nvPr/>
        </p:nvSpPr>
        <p:spPr>
          <a:xfrm>
            <a:off x="2725383" y="1263534"/>
            <a:ext cx="3119252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MVME-8100 </a:t>
            </a:r>
            <a:r>
              <a:rPr lang="en-US" dirty="0" err="1"/>
              <a:t>Buildroot</a:t>
            </a:r>
            <a:r>
              <a:rPr lang="en-US" dirty="0"/>
              <a:t> baseline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E9E75D-9F03-4751-8916-2DF2F46C10EE}"/>
              </a:ext>
            </a:extLst>
          </p:cNvPr>
          <p:cNvSpPr txBox="1"/>
          <p:nvPr/>
        </p:nvSpPr>
        <p:spPr>
          <a:xfrm>
            <a:off x="3333808" y="3143997"/>
            <a:ext cx="21162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Booster BPM Drivers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71770F-E9A1-43CB-9EC6-468D871E688D}"/>
              </a:ext>
            </a:extLst>
          </p:cNvPr>
          <p:cNvSpPr txBox="1"/>
          <p:nvPr/>
        </p:nvSpPr>
        <p:spPr>
          <a:xfrm>
            <a:off x="6335546" y="1263534"/>
            <a:ext cx="11740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ELSD Tools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7762C2-9423-4E7B-AFDF-0B02377C05A3}"/>
              </a:ext>
            </a:extLst>
          </p:cNvPr>
          <p:cNvSpPr txBox="1"/>
          <p:nvPr/>
        </p:nvSpPr>
        <p:spPr>
          <a:xfrm>
            <a:off x="6517837" y="3143997"/>
            <a:ext cx="1821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IOTA BPM Drivers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6E9586-D0BF-4454-B898-602C9E57460E}"/>
              </a:ext>
            </a:extLst>
          </p:cNvPr>
          <p:cNvSpPr txBox="1"/>
          <p:nvPr/>
        </p:nvSpPr>
        <p:spPr>
          <a:xfrm>
            <a:off x="9266451" y="3143997"/>
            <a:ext cx="9733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Mu2eER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0FB3F040-8D9B-494C-AC93-F4607421245B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6922566" y="1632866"/>
            <a:ext cx="2830557" cy="1511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EF591AF8-D1E9-4F83-9F3B-E59ED924D534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6922566" y="1632866"/>
            <a:ext cx="505937" cy="1511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9F10C76-8A45-4FAB-A2B8-1BB829B9EEFE}"/>
              </a:ext>
            </a:extLst>
          </p:cNvPr>
          <p:cNvCxnSpPr>
            <a:stCxn id="7" idx="2"/>
            <a:endCxn id="6" idx="0"/>
          </p:cNvCxnSpPr>
          <p:nvPr/>
        </p:nvCxnSpPr>
        <p:spPr>
          <a:xfrm flipH="1">
            <a:off x="4391918" y="1632866"/>
            <a:ext cx="2530648" cy="1511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A22A8259-0682-49CF-92CA-6F9AD7503F72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285009" y="1632866"/>
            <a:ext cx="106909" cy="151113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159E04C-96EB-4B73-A15B-B30EDEEAAA9C}"/>
              </a:ext>
            </a:extLst>
          </p:cNvPr>
          <p:cNvSpPr txBox="1"/>
          <p:nvPr/>
        </p:nvSpPr>
        <p:spPr>
          <a:xfrm>
            <a:off x="8804240" y="4181086"/>
            <a:ext cx="18977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Mu2eER </a:t>
            </a:r>
            <a:r>
              <a:rPr lang="en-US" dirty="0" err="1"/>
              <a:t>Buildroot</a:t>
            </a:r>
            <a:endParaRPr lang="en-US" dirty="0"/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933D0A8B-0216-4E53-B023-722D121EEAAA}"/>
              </a:ext>
            </a:extLst>
          </p:cNvPr>
          <p:cNvCxnSpPr>
            <a:stCxn id="9" idx="2"/>
            <a:endCxn id="18" idx="0"/>
          </p:cNvCxnSpPr>
          <p:nvPr/>
        </p:nvCxnSpPr>
        <p:spPr>
          <a:xfrm flipH="1">
            <a:off x="9753122" y="3513329"/>
            <a:ext cx="1" cy="667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1F6D88C-B94E-432D-8B3D-6E9291618978}"/>
              </a:ext>
            </a:extLst>
          </p:cNvPr>
          <p:cNvSpPr txBox="1"/>
          <p:nvPr/>
        </p:nvSpPr>
        <p:spPr>
          <a:xfrm>
            <a:off x="6411590" y="4192338"/>
            <a:ext cx="20338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IOTA BPM </a:t>
            </a:r>
            <a:r>
              <a:rPr lang="en-US" dirty="0" err="1"/>
              <a:t>Buildroot</a:t>
            </a:r>
            <a:endParaRPr lang="en-US" dirty="0"/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69961B26-DDF2-49C5-9296-79F17BC5E869}"/>
              </a:ext>
            </a:extLst>
          </p:cNvPr>
          <p:cNvCxnSpPr>
            <a:stCxn id="8" idx="2"/>
            <a:endCxn id="21" idx="0"/>
          </p:cNvCxnSpPr>
          <p:nvPr/>
        </p:nvCxnSpPr>
        <p:spPr>
          <a:xfrm>
            <a:off x="7428503" y="3513329"/>
            <a:ext cx="1" cy="679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3D7F3AF-8D62-470E-BF09-FC1D501B0761}"/>
              </a:ext>
            </a:extLst>
          </p:cNvPr>
          <p:cNvSpPr txBox="1"/>
          <p:nvPr/>
        </p:nvSpPr>
        <p:spPr>
          <a:xfrm>
            <a:off x="8000495" y="1263534"/>
            <a:ext cx="3505255" cy="36933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Concurrent 405x </a:t>
            </a:r>
            <a:r>
              <a:rPr lang="en-US" dirty="0" err="1"/>
              <a:t>Buildroot</a:t>
            </a:r>
            <a:r>
              <a:rPr lang="en-US" dirty="0"/>
              <a:t> Baseline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44F993A7-3602-480C-BF85-BB805DC6052B}"/>
              </a:ext>
            </a:extLst>
          </p:cNvPr>
          <p:cNvCxnSpPr>
            <a:stCxn id="24" idx="2"/>
            <a:endCxn id="8" idx="0"/>
          </p:cNvCxnSpPr>
          <p:nvPr/>
        </p:nvCxnSpPr>
        <p:spPr>
          <a:xfrm flipH="1">
            <a:off x="7428503" y="1632866"/>
            <a:ext cx="2324620" cy="151113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49963F1-00A9-459B-8BCC-8F3B82E9E52C}"/>
              </a:ext>
            </a:extLst>
          </p:cNvPr>
          <p:cNvSpPr txBox="1"/>
          <p:nvPr/>
        </p:nvSpPr>
        <p:spPr>
          <a:xfrm>
            <a:off x="3689771" y="4170123"/>
            <a:ext cx="140429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Booster BPM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382199D0-8B3C-4743-A4AA-4EBE689AC1EA}"/>
              </a:ext>
            </a:extLst>
          </p:cNvPr>
          <p:cNvCxnSpPr>
            <a:stCxn id="6" idx="2"/>
            <a:endCxn id="27" idx="0"/>
          </p:cNvCxnSpPr>
          <p:nvPr/>
        </p:nvCxnSpPr>
        <p:spPr>
          <a:xfrm>
            <a:off x="4391918" y="3513329"/>
            <a:ext cx="1" cy="656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A screenshot of a cell phone&#10;&#10;Description automatically generated">
            <a:extLst>
              <a:ext uri="{FF2B5EF4-FFF2-40B4-BE49-F238E27FC236}">
                <a16:creationId xmlns:a16="http://schemas.microsoft.com/office/drawing/2014/main" id="{F915633B-7475-427D-B599-90FF0AA45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22" y="5790167"/>
            <a:ext cx="6144482" cy="7049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1B4E45A1-FC38-405D-899E-07CD26797D66}"/>
              </a:ext>
            </a:extLst>
          </p:cNvPr>
          <p:cNvSpPr txBox="1"/>
          <p:nvPr/>
        </p:nvSpPr>
        <p:spPr>
          <a:xfrm>
            <a:off x="1038311" y="1258793"/>
            <a:ext cx="1196161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EPICS Base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0BB6DCF-54B5-4423-A42E-F8015A1611D3}"/>
              </a:ext>
            </a:extLst>
          </p:cNvPr>
          <p:cNvSpPr txBox="1"/>
          <p:nvPr/>
        </p:nvSpPr>
        <p:spPr>
          <a:xfrm>
            <a:off x="936520" y="3145783"/>
            <a:ext cx="139974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EPIC Support</a:t>
            </a:r>
          </a:p>
        </p:txBody>
      </p:sp>
      <p:cxnSp>
        <p:nvCxnSpPr>
          <p:cNvPr id="53" name="Connector: Elbow 16">
            <a:extLst>
              <a:ext uri="{FF2B5EF4-FFF2-40B4-BE49-F238E27FC236}">
                <a16:creationId xmlns:a16="http://schemas.microsoft.com/office/drawing/2014/main" id="{30B6DA65-98FB-41AD-966E-B621F4B8AA67}"/>
              </a:ext>
            </a:extLst>
          </p:cNvPr>
          <p:cNvCxnSpPr>
            <a:stCxn id="51" idx="2"/>
            <a:endCxn id="52" idx="0"/>
          </p:cNvCxnSpPr>
          <p:nvPr/>
        </p:nvCxnSpPr>
        <p:spPr>
          <a:xfrm flipH="1">
            <a:off x="1636391" y="1628125"/>
            <a:ext cx="1" cy="151765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F14484-0B9C-45EF-B6F6-904BDFC10380}"/>
              </a:ext>
            </a:extLst>
          </p:cNvPr>
          <p:cNvSpPr txBox="1"/>
          <p:nvPr/>
        </p:nvSpPr>
        <p:spPr>
          <a:xfrm>
            <a:off x="1038311" y="1258793"/>
            <a:ext cx="1196161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EPICS Base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33DCE5-0760-44A0-8731-77E510116C89}"/>
              </a:ext>
            </a:extLst>
          </p:cNvPr>
          <p:cNvSpPr txBox="1"/>
          <p:nvPr/>
        </p:nvSpPr>
        <p:spPr>
          <a:xfrm>
            <a:off x="936520" y="3145783"/>
            <a:ext cx="139974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EPIC Support</a:t>
            </a:r>
          </a:p>
        </p:txBody>
      </p:sp>
      <p:cxnSp>
        <p:nvCxnSpPr>
          <p:cNvPr id="4" name="Connector: Elbow 16">
            <a:extLst>
              <a:ext uri="{FF2B5EF4-FFF2-40B4-BE49-F238E27FC236}">
                <a16:creationId xmlns:a16="http://schemas.microsoft.com/office/drawing/2014/main" id="{3EF406BE-9F68-4AB2-B7DD-E47396C0F43B}"/>
              </a:ext>
            </a:extLst>
          </p:cNvPr>
          <p:cNvCxnSpPr>
            <a:stCxn id="2" idx="2"/>
            <a:endCxn id="3" idx="0"/>
          </p:cNvCxnSpPr>
          <p:nvPr/>
        </p:nvCxnSpPr>
        <p:spPr>
          <a:xfrm flipH="1">
            <a:off x="1636391" y="1628125"/>
            <a:ext cx="1" cy="151765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279ADA6-687F-43ED-85B8-DC33C8C193E3}"/>
              </a:ext>
            </a:extLst>
          </p:cNvPr>
          <p:cNvSpPr txBox="1"/>
          <p:nvPr/>
        </p:nvSpPr>
        <p:spPr>
          <a:xfrm>
            <a:off x="2832552" y="1258793"/>
            <a:ext cx="2442015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EPICS Base for </a:t>
            </a:r>
            <a:r>
              <a:rPr lang="en-US" dirty="0" err="1"/>
              <a:t>terasicoc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01688B-DDF5-414F-A20C-27D589818FCF}"/>
              </a:ext>
            </a:extLst>
          </p:cNvPr>
          <p:cNvSpPr txBox="1"/>
          <p:nvPr/>
        </p:nvSpPr>
        <p:spPr>
          <a:xfrm>
            <a:off x="2730761" y="3145783"/>
            <a:ext cx="298338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Terasic</a:t>
            </a:r>
            <a:r>
              <a:rPr lang="en-US" dirty="0"/>
              <a:t> SoC </a:t>
            </a:r>
            <a:r>
              <a:rPr lang="en-US" dirty="0" err="1"/>
              <a:t>Buildroot</a:t>
            </a:r>
            <a:r>
              <a:rPr lang="en-US" dirty="0"/>
              <a:t> Baseline</a:t>
            </a:r>
          </a:p>
        </p:txBody>
      </p:sp>
      <p:cxnSp>
        <p:nvCxnSpPr>
          <p:cNvPr id="7" name="Connector: Elbow 16">
            <a:extLst>
              <a:ext uri="{FF2B5EF4-FFF2-40B4-BE49-F238E27FC236}">
                <a16:creationId xmlns:a16="http://schemas.microsoft.com/office/drawing/2014/main" id="{131336BF-66CE-477E-8CB2-4C927FB3F46E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4053560" y="1628125"/>
            <a:ext cx="168892" cy="151765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27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 S Mccrory</dc:creator>
  <cp:lastModifiedBy>Elliott S Mccrory</cp:lastModifiedBy>
  <cp:revision>5</cp:revision>
  <dcterms:created xsi:type="dcterms:W3CDTF">2020-07-09T14:44:55Z</dcterms:created>
  <dcterms:modified xsi:type="dcterms:W3CDTF">2020-07-09T18:11:24Z</dcterms:modified>
</cp:coreProperties>
</file>