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59"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1" autoAdjust="0"/>
    <p:restoredTop sz="94660"/>
  </p:normalViewPr>
  <p:slideViewPr>
    <p:cSldViewPr snapToGrid="0">
      <p:cViewPr varScale="1">
        <p:scale>
          <a:sx n="101" d="100"/>
          <a:sy n="101" d="100"/>
        </p:scale>
        <p:origin x="132" y="3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DDA92-E4C1-48B9-95C7-35A3272E9A8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FDBE6D2-6B0C-4A1D-98DD-A6FFC5EEBD5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27BD41D-6CF5-40C2-959C-B16084458089}"/>
              </a:ext>
            </a:extLst>
          </p:cNvPr>
          <p:cNvSpPr>
            <a:spLocks noGrp="1"/>
          </p:cNvSpPr>
          <p:nvPr>
            <p:ph type="dt" sz="half" idx="10"/>
          </p:nvPr>
        </p:nvSpPr>
        <p:spPr/>
        <p:txBody>
          <a:bodyPr/>
          <a:lstStyle/>
          <a:p>
            <a:fld id="{DB46BCF0-74A8-4F21-B475-44BA1C88CA3B}" type="datetimeFigureOut">
              <a:rPr lang="en-US" smtClean="0"/>
              <a:t>9/3/2020</a:t>
            </a:fld>
            <a:endParaRPr lang="en-US"/>
          </a:p>
        </p:txBody>
      </p:sp>
      <p:sp>
        <p:nvSpPr>
          <p:cNvPr id="5" name="Footer Placeholder 4">
            <a:extLst>
              <a:ext uri="{FF2B5EF4-FFF2-40B4-BE49-F238E27FC236}">
                <a16:creationId xmlns:a16="http://schemas.microsoft.com/office/drawing/2014/main" id="{3D03F967-4216-44E5-B2CC-BC45BD37B7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45B8AF-DE76-4BC4-A942-F972CA23552A}"/>
              </a:ext>
            </a:extLst>
          </p:cNvPr>
          <p:cNvSpPr>
            <a:spLocks noGrp="1"/>
          </p:cNvSpPr>
          <p:nvPr>
            <p:ph type="sldNum" sz="quarter" idx="12"/>
          </p:nvPr>
        </p:nvSpPr>
        <p:spPr/>
        <p:txBody>
          <a:bodyPr/>
          <a:lstStyle/>
          <a:p>
            <a:fld id="{C69AEED5-ED85-4D35-8E86-0D0D31B41402}" type="slidenum">
              <a:rPr lang="en-US" smtClean="0"/>
              <a:t>‹#›</a:t>
            </a:fld>
            <a:endParaRPr lang="en-US"/>
          </a:p>
        </p:txBody>
      </p:sp>
    </p:spTree>
    <p:extLst>
      <p:ext uri="{BB962C8B-B14F-4D97-AF65-F5344CB8AC3E}">
        <p14:creationId xmlns:p14="http://schemas.microsoft.com/office/powerpoint/2010/main" val="9207892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68B94-8865-46E6-BDA6-55F7AB2C4E0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7BD608C-BF5C-4469-A8CB-D1595B70DB8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919789-83BA-4889-A705-4A137B5A643F}"/>
              </a:ext>
            </a:extLst>
          </p:cNvPr>
          <p:cNvSpPr>
            <a:spLocks noGrp="1"/>
          </p:cNvSpPr>
          <p:nvPr>
            <p:ph type="dt" sz="half" idx="10"/>
          </p:nvPr>
        </p:nvSpPr>
        <p:spPr/>
        <p:txBody>
          <a:bodyPr/>
          <a:lstStyle/>
          <a:p>
            <a:fld id="{DB46BCF0-74A8-4F21-B475-44BA1C88CA3B}" type="datetimeFigureOut">
              <a:rPr lang="en-US" smtClean="0"/>
              <a:t>9/3/2020</a:t>
            </a:fld>
            <a:endParaRPr lang="en-US"/>
          </a:p>
        </p:txBody>
      </p:sp>
      <p:sp>
        <p:nvSpPr>
          <p:cNvPr id="5" name="Footer Placeholder 4">
            <a:extLst>
              <a:ext uri="{FF2B5EF4-FFF2-40B4-BE49-F238E27FC236}">
                <a16:creationId xmlns:a16="http://schemas.microsoft.com/office/drawing/2014/main" id="{A2DB0843-E3AD-41C8-8733-A06DD02AA2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3AE14B-5B60-430C-87D7-114D7FBE4C17}"/>
              </a:ext>
            </a:extLst>
          </p:cNvPr>
          <p:cNvSpPr>
            <a:spLocks noGrp="1"/>
          </p:cNvSpPr>
          <p:nvPr>
            <p:ph type="sldNum" sz="quarter" idx="12"/>
          </p:nvPr>
        </p:nvSpPr>
        <p:spPr/>
        <p:txBody>
          <a:bodyPr/>
          <a:lstStyle/>
          <a:p>
            <a:fld id="{C69AEED5-ED85-4D35-8E86-0D0D31B41402}" type="slidenum">
              <a:rPr lang="en-US" smtClean="0"/>
              <a:t>‹#›</a:t>
            </a:fld>
            <a:endParaRPr lang="en-US"/>
          </a:p>
        </p:txBody>
      </p:sp>
    </p:spTree>
    <p:extLst>
      <p:ext uri="{BB962C8B-B14F-4D97-AF65-F5344CB8AC3E}">
        <p14:creationId xmlns:p14="http://schemas.microsoft.com/office/powerpoint/2010/main" val="28326792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6B9A2FE-8B88-4646-8F29-926DF04DAFA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97675BB-D673-4C2E-A2AA-2405E78FE2A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664994-38B7-4AAD-87B6-06644ECB2EFC}"/>
              </a:ext>
            </a:extLst>
          </p:cNvPr>
          <p:cNvSpPr>
            <a:spLocks noGrp="1"/>
          </p:cNvSpPr>
          <p:nvPr>
            <p:ph type="dt" sz="half" idx="10"/>
          </p:nvPr>
        </p:nvSpPr>
        <p:spPr/>
        <p:txBody>
          <a:bodyPr/>
          <a:lstStyle/>
          <a:p>
            <a:fld id="{DB46BCF0-74A8-4F21-B475-44BA1C88CA3B}" type="datetimeFigureOut">
              <a:rPr lang="en-US" smtClean="0"/>
              <a:t>9/3/2020</a:t>
            </a:fld>
            <a:endParaRPr lang="en-US"/>
          </a:p>
        </p:txBody>
      </p:sp>
      <p:sp>
        <p:nvSpPr>
          <p:cNvPr id="5" name="Footer Placeholder 4">
            <a:extLst>
              <a:ext uri="{FF2B5EF4-FFF2-40B4-BE49-F238E27FC236}">
                <a16:creationId xmlns:a16="http://schemas.microsoft.com/office/drawing/2014/main" id="{E1AE4C49-F0B7-406A-8BDB-E473A063D5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26B967-483E-43B0-8A77-A73C050EBDF7}"/>
              </a:ext>
            </a:extLst>
          </p:cNvPr>
          <p:cNvSpPr>
            <a:spLocks noGrp="1"/>
          </p:cNvSpPr>
          <p:nvPr>
            <p:ph type="sldNum" sz="quarter" idx="12"/>
          </p:nvPr>
        </p:nvSpPr>
        <p:spPr/>
        <p:txBody>
          <a:bodyPr/>
          <a:lstStyle/>
          <a:p>
            <a:fld id="{C69AEED5-ED85-4D35-8E86-0D0D31B41402}" type="slidenum">
              <a:rPr lang="en-US" smtClean="0"/>
              <a:t>‹#›</a:t>
            </a:fld>
            <a:endParaRPr lang="en-US"/>
          </a:p>
        </p:txBody>
      </p:sp>
    </p:spTree>
    <p:extLst>
      <p:ext uri="{BB962C8B-B14F-4D97-AF65-F5344CB8AC3E}">
        <p14:creationId xmlns:p14="http://schemas.microsoft.com/office/powerpoint/2010/main" val="1354227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0A662-CA23-4322-A440-8232196AE66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9F01E74-D335-4E04-8547-F5C34525599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4CD8C5-AAED-48EB-A11A-21D7F95339D2}"/>
              </a:ext>
            </a:extLst>
          </p:cNvPr>
          <p:cNvSpPr>
            <a:spLocks noGrp="1"/>
          </p:cNvSpPr>
          <p:nvPr>
            <p:ph type="dt" sz="half" idx="10"/>
          </p:nvPr>
        </p:nvSpPr>
        <p:spPr/>
        <p:txBody>
          <a:bodyPr/>
          <a:lstStyle/>
          <a:p>
            <a:fld id="{DB46BCF0-74A8-4F21-B475-44BA1C88CA3B}" type="datetimeFigureOut">
              <a:rPr lang="en-US" smtClean="0"/>
              <a:t>9/3/2020</a:t>
            </a:fld>
            <a:endParaRPr lang="en-US"/>
          </a:p>
        </p:txBody>
      </p:sp>
      <p:sp>
        <p:nvSpPr>
          <p:cNvPr id="5" name="Footer Placeholder 4">
            <a:extLst>
              <a:ext uri="{FF2B5EF4-FFF2-40B4-BE49-F238E27FC236}">
                <a16:creationId xmlns:a16="http://schemas.microsoft.com/office/drawing/2014/main" id="{56EE8D2A-7941-402F-81FA-26DD84A8BF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BD6180-5BE5-4E1B-B513-49BAC4612DAA}"/>
              </a:ext>
            </a:extLst>
          </p:cNvPr>
          <p:cNvSpPr>
            <a:spLocks noGrp="1"/>
          </p:cNvSpPr>
          <p:nvPr>
            <p:ph type="sldNum" sz="quarter" idx="12"/>
          </p:nvPr>
        </p:nvSpPr>
        <p:spPr/>
        <p:txBody>
          <a:bodyPr/>
          <a:lstStyle/>
          <a:p>
            <a:fld id="{C69AEED5-ED85-4D35-8E86-0D0D31B41402}" type="slidenum">
              <a:rPr lang="en-US" smtClean="0"/>
              <a:t>‹#›</a:t>
            </a:fld>
            <a:endParaRPr lang="en-US"/>
          </a:p>
        </p:txBody>
      </p:sp>
    </p:spTree>
    <p:extLst>
      <p:ext uri="{BB962C8B-B14F-4D97-AF65-F5344CB8AC3E}">
        <p14:creationId xmlns:p14="http://schemas.microsoft.com/office/powerpoint/2010/main" val="13100454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BAE73-947F-44F7-8E1B-6DCE5376814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2612159-A8B6-4F84-9B4F-9B0D34BF075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4F0C692-C30F-4F86-A86D-23E022C8DF9F}"/>
              </a:ext>
            </a:extLst>
          </p:cNvPr>
          <p:cNvSpPr>
            <a:spLocks noGrp="1"/>
          </p:cNvSpPr>
          <p:nvPr>
            <p:ph type="dt" sz="half" idx="10"/>
          </p:nvPr>
        </p:nvSpPr>
        <p:spPr/>
        <p:txBody>
          <a:bodyPr/>
          <a:lstStyle/>
          <a:p>
            <a:fld id="{DB46BCF0-74A8-4F21-B475-44BA1C88CA3B}" type="datetimeFigureOut">
              <a:rPr lang="en-US" smtClean="0"/>
              <a:t>9/3/2020</a:t>
            </a:fld>
            <a:endParaRPr lang="en-US"/>
          </a:p>
        </p:txBody>
      </p:sp>
      <p:sp>
        <p:nvSpPr>
          <p:cNvPr id="5" name="Footer Placeholder 4">
            <a:extLst>
              <a:ext uri="{FF2B5EF4-FFF2-40B4-BE49-F238E27FC236}">
                <a16:creationId xmlns:a16="http://schemas.microsoft.com/office/drawing/2014/main" id="{1DBF2CD9-03C1-4294-86DB-8526B97397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29D6C6-B4FD-482F-81EB-A70486C3D9B6}"/>
              </a:ext>
            </a:extLst>
          </p:cNvPr>
          <p:cNvSpPr>
            <a:spLocks noGrp="1"/>
          </p:cNvSpPr>
          <p:nvPr>
            <p:ph type="sldNum" sz="quarter" idx="12"/>
          </p:nvPr>
        </p:nvSpPr>
        <p:spPr/>
        <p:txBody>
          <a:bodyPr/>
          <a:lstStyle/>
          <a:p>
            <a:fld id="{C69AEED5-ED85-4D35-8E86-0D0D31B41402}" type="slidenum">
              <a:rPr lang="en-US" smtClean="0"/>
              <a:t>‹#›</a:t>
            </a:fld>
            <a:endParaRPr lang="en-US"/>
          </a:p>
        </p:txBody>
      </p:sp>
    </p:spTree>
    <p:extLst>
      <p:ext uri="{BB962C8B-B14F-4D97-AF65-F5344CB8AC3E}">
        <p14:creationId xmlns:p14="http://schemas.microsoft.com/office/powerpoint/2010/main" val="3860390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8CFDA-31CE-467A-BDC0-A7181ED69A9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1694E73-930F-453F-954F-26A92539ED7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0E33358-0A97-4BBB-9751-85E4107716F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41E4D78-0179-4263-8A47-5DBDB586D9A6}"/>
              </a:ext>
            </a:extLst>
          </p:cNvPr>
          <p:cNvSpPr>
            <a:spLocks noGrp="1"/>
          </p:cNvSpPr>
          <p:nvPr>
            <p:ph type="dt" sz="half" idx="10"/>
          </p:nvPr>
        </p:nvSpPr>
        <p:spPr/>
        <p:txBody>
          <a:bodyPr/>
          <a:lstStyle/>
          <a:p>
            <a:fld id="{DB46BCF0-74A8-4F21-B475-44BA1C88CA3B}" type="datetimeFigureOut">
              <a:rPr lang="en-US" smtClean="0"/>
              <a:t>9/3/2020</a:t>
            </a:fld>
            <a:endParaRPr lang="en-US"/>
          </a:p>
        </p:txBody>
      </p:sp>
      <p:sp>
        <p:nvSpPr>
          <p:cNvPr id="6" name="Footer Placeholder 5">
            <a:extLst>
              <a:ext uri="{FF2B5EF4-FFF2-40B4-BE49-F238E27FC236}">
                <a16:creationId xmlns:a16="http://schemas.microsoft.com/office/drawing/2014/main" id="{54C1A095-C37A-420E-93CC-40653D2DA79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1B1D897-0D41-4C36-9DA8-C7DB7A7AF95A}"/>
              </a:ext>
            </a:extLst>
          </p:cNvPr>
          <p:cNvSpPr>
            <a:spLocks noGrp="1"/>
          </p:cNvSpPr>
          <p:nvPr>
            <p:ph type="sldNum" sz="quarter" idx="12"/>
          </p:nvPr>
        </p:nvSpPr>
        <p:spPr/>
        <p:txBody>
          <a:bodyPr/>
          <a:lstStyle/>
          <a:p>
            <a:fld id="{C69AEED5-ED85-4D35-8E86-0D0D31B41402}" type="slidenum">
              <a:rPr lang="en-US" smtClean="0"/>
              <a:t>‹#›</a:t>
            </a:fld>
            <a:endParaRPr lang="en-US"/>
          </a:p>
        </p:txBody>
      </p:sp>
    </p:spTree>
    <p:extLst>
      <p:ext uri="{BB962C8B-B14F-4D97-AF65-F5344CB8AC3E}">
        <p14:creationId xmlns:p14="http://schemas.microsoft.com/office/powerpoint/2010/main" val="14109852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BF761F-33D7-4336-B2D3-36D47779682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2EC74E4-5BDF-43FC-A9C6-1D453ACA02C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9A1034E-E518-4B39-BF08-B70C94C1AF9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17D6FE7-2997-4C4D-93B5-CFC8A12E4D3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810BD48-ABB2-4E29-ABAB-12CD4A94E70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4E9AD99-9624-434F-B03F-79B658AF7543}"/>
              </a:ext>
            </a:extLst>
          </p:cNvPr>
          <p:cNvSpPr>
            <a:spLocks noGrp="1"/>
          </p:cNvSpPr>
          <p:nvPr>
            <p:ph type="dt" sz="half" idx="10"/>
          </p:nvPr>
        </p:nvSpPr>
        <p:spPr/>
        <p:txBody>
          <a:bodyPr/>
          <a:lstStyle/>
          <a:p>
            <a:fld id="{DB46BCF0-74A8-4F21-B475-44BA1C88CA3B}" type="datetimeFigureOut">
              <a:rPr lang="en-US" smtClean="0"/>
              <a:t>9/3/2020</a:t>
            </a:fld>
            <a:endParaRPr lang="en-US"/>
          </a:p>
        </p:txBody>
      </p:sp>
      <p:sp>
        <p:nvSpPr>
          <p:cNvPr id="8" name="Footer Placeholder 7">
            <a:extLst>
              <a:ext uri="{FF2B5EF4-FFF2-40B4-BE49-F238E27FC236}">
                <a16:creationId xmlns:a16="http://schemas.microsoft.com/office/drawing/2014/main" id="{2888D198-4873-44D1-9E68-E9E4810F783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5B60DE2-AC5B-40F3-AD08-E7A1A1495F86}"/>
              </a:ext>
            </a:extLst>
          </p:cNvPr>
          <p:cNvSpPr>
            <a:spLocks noGrp="1"/>
          </p:cNvSpPr>
          <p:nvPr>
            <p:ph type="sldNum" sz="quarter" idx="12"/>
          </p:nvPr>
        </p:nvSpPr>
        <p:spPr/>
        <p:txBody>
          <a:bodyPr/>
          <a:lstStyle/>
          <a:p>
            <a:fld id="{C69AEED5-ED85-4D35-8E86-0D0D31B41402}" type="slidenum">
              <a:rPr lang="en-US" smtClean="0"/>
              <a:t>‹#›</a:t>
            </a:fld>
            <a:endParaRPr lang="en-US"/>
          </a:p>
        </p:txBody>
      </p:sp>
    </p:spTree>
    <p:extLst>
      <p:ext uri="{BB962C8B-B14F-4D97-AF65-F5344CB8AC3E}">
        <p14:creationId xmlns:p14="http://schemas.microsoft.com/office/powerpoint/2010/main" val="1481187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5B658-5E06-438E-B2DD-F6B944A6FC7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0DDA1B1-FB81-4DCE-AE56-EAD6581E212F}"/>
              </a:ext>
            </a:extLst>
          </p:cNvPr>
          <p:cNvSpPr>
            <a:spLocks noGrp="1"/>
          </p:cNvSpPr>
          <p:nvPr>
            <p:ph type="dt" sz="half" idx="10"/>
          </p:nvPr>
        </p:nvSpPr>
        <p:spPr/>
        <p:txBody>
          <a:bodyPr/>
          <a:lstStyle/>
          <a:p>
            <a:fld id="{DB46BCF0-74A8-4F21-B475-44BA1C88CA3B}" type="datetimeFigureOut">
              <a:rPr lang="en-US" smtClean="0"/>
              <a:t>9/3/2020</a:t>
            </a:fld>
            <a:endParaRPr lang="en-US"/>
          </a:p>
        </p:txBody>
      </p:sp>
      <p:sp>
        <p:nvSpPr>
          <p:cNvPr id="4" name="Footer Placeholder 3">
            <a:extLst>
              <a:ext uri="{FF2B5EF4-FFF2-40B4-BE49-F238E27FC236}">
                <a16:creationId xmlns:a16="http://schemas.microsoft.com/office/drawing/2014/main" id="{AA73FB2A-5B11-49A2-8C58-50A907667FA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CD7E37A-CB2C-4D5E-A126-F1CB2099F2BF}"/>
              </a:ext>
            </a:extLst>
          </p:cNvPr>
          <p:cNvSpPr>
            <a:spLocks noGrp="1"/>
          </p:cNvSpPr>
          <p:nvPr>
            <p:ph type="sldNum" sz="quarter" idx="12"/>
          </p:nvPr>
        </p:nvSpPr>
        <p:spPr/>
        <p:txBody>
          <a:bodyPr/>
          <a:lstStyle/>
          <a:p>
            <a:fld id="{C69AEED5-ED85-4D35-8E86-0D0D31B41402}" type="slidenum">
              <a:rPr lang="en-US" smtClean="0"/>
              <a:t>‹#›</a:t>
            </a:fld>
            <a:endParaRPr lang="en-US"/>
          </a:p>
        </p:txBody>
      </p:sp>
    </p:spTree>
    <p:extLst>
      <p:ext uri="{BB962C8B-B14F-4D97-AF65-F5344CB8AC3E}">
        <p14:creationId xmlns:p14="http://schemas.microsoft.com/office/powerpoint/2010/main" val="40044658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517779E-10AF-4B78-B8C6-1DD6A3649741}"/>
              </a:ext>
            </a:extLst>
          </p:cNvPr>
          <p:cNvSpPr>
            <a:spLocks noGrp="1"/>
          </p:cNvSpPr>
          <p:nvPr>
            <p:ph type="dt" sz="half" idx="10"/>
          </p:nvPr>
        </p:nvSpPr>
        <p:spPr/>
        <p:txBody>
          <a:bodyPr/>
          <a:lstStyle/>
          <a:p>
            <a:fld id="{DB46BCF0-74A8-4F21-B475-44BA1C88CA3B}" type="datetimeFigureOut">
              <a:rPr lang="en-US" smtClean="0"/>
              <a:t>9/3/2020</a:t>
            </a:fld>
            <a:endParaRPr lang="en-US"/>
          </a:p>
        </p:txBody>
      </p:sp>
      <p:sp>
        <p:nvSpPr>
          <p:cNvPr id="3" name="Footer Placeholder 2">
            <a:extLst>
              <a:ext uri="{FF2B5EF4-FFF2-40B4-BE49-F238E27FC236}">
                <a16:creationId xmlns:a16="http://schemas.microsoft.com/office/drawing/2014/main" id="{DC46B933-EB2C-41AE-936D-EEACB17F608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02170CE-36C0-4298-A04D-DFA8A629716F}"/>
              </a:ext>
            </a:extLst>
          </p:cNvPr>
          <p:cNvSpPr>
            <a:spLocks noGrp="1"/>
          </p:cNvSpPr>
          <p:nvPr>
            <p:ph type="sldNum" sz="quarter" idx="12"/>
          </p:nvPr>
        </p:nvSpPr>
        <p:spPr/>
        <p:txBody>
          <a:bodyPr/>
          <a:lstStyle/>
          <a:p>
            <a:fld id="{C69AEED5-ED85-4D35-8E86-0D0D31B41402}" type="slidenum">
              <a:rPr lang="en-US" smtClean="0"/>
              <a:t>‹#›</a:t>
            </a:fld>
            <a:endParaRPr lang="en-US"/>
          </a:p>
        </p:txBody>
      </p:sp>
    </p:spTree>
    <p:extLst>
      <p:ext uri="{BB962C8B-B14F-4D97-AF65-F5344CB8AC3E}">
        <p14:creationId xmlns:p14="http://schemas.microsoft.com/office/powerpoint/2010/main" val="5411658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F1298-5248-4BFB-8DC5-E0A9BA0E1A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1FAFD52-F2A6-40DF-8278-B148CCBC575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71C3417-6C90-45DE-9092-357151C296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39DA3B1-F201-4AF1-9827-EF2857D09964}"/>
              </a:ext>
            </a:extLst>
          </p:cNvPr>
          <p:cNvSpPr>
            <a:spLocks noGrp="1"/>
          </p:cNvSpPr>
          <p:nvPr>
            <p:ph type="dt" sz="half" idx="10"/>
          </p:nvPr>
        </p:nvSpPr>
        <p:spPr/>
        <p:txBody>
          <a:bodyPr/>
          <a:lstStyle/>
          <a:p>
            <a:fld id="{DB46BCF0-74A8-4F21-B475-44BA1C88CA3B}" type="datetimeFigureOut">
              <a:rPr lang="en-US" smtClean="0"/>
              <a:t>9/3/2020</a:t>
            </a:fld>
            <a:endParaRPr lang="en-US"/>
          </a:p>
        </p:txBody>
      </p:sp>
      <p:sp>
        <p:nvSpPr>
          <p:cNvPr id="6" name="Footer Placeholder 5">
            <a:extLst>
              <a:ext uri="{FF2B5EF4-FFF2-40B4-BE49-F238E27FC236}">
                <a16:creationId xmlns:a16="http://schemas.microsoft.com/office/drawing/2014/main" id="{4C3BE702-BC93-4BD9-9FF3-ABD6D8F63B7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55A1E1-54B3-44B3-8316-C164100CDB98}"/>
              </a:ext>
            </a:extLst>
          </p:cNvPr>
          <p:cNvSpPr>
            <a:spLocks noGrp="1"/>
          </p:cNvSpPr>
          <p:nvPr>
            <p:ph type="sldNum" sz="quarter" idx="12"/>
          </p:nvPr>
        </p:nvSpPr>
        <p:spPr/>
        <p:txBody>
          <a:bodyPr/>
          <a:lstStyle/>
          <a:p>
            <a:fld id="{C69AEED5-ED85-4D35-8E86-0D0D31B41402}" type="slidenum">
              <a:rPr lang="en-US" smtClean="0"/>
              <a:t>‹#›</a:t>
            </a:fld>
            <a:endParaRPr lang="en-US"/>
          </a:p>
        </p:txBody>
      </p:sp>
    </p:spTree>
    <p:extLst>
      <p:ext uri="{BB962C8B-B14F-4D97-AF65-F5344CB8AC3E}">
        <p14:creationId xmlns:p14="http://schemas.microsoft.com/office/powerpoint/2010/main" val="2156234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ED8E2-5114-4D29-868D-59B6722208D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9B8CCE8-25F1-4335-B4C1-0DF2336A2B9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7693DEC-2545-4CFC-8A67-6FEBEBDD62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EE7D49A-539E-45FE-B4C7-D13E36EFBC10}"/>
              </a:ext>
            </a:extLst>
          </p:cNvPr>
          <p:cNvSpPr>
            <a:spLocks noGrp="1"/>
          </p:cNvSpPr>
          <p:nvPr>
            <p:ph type="dt" sz="half" idx="10"/>
          </p:nvPr>
        </p:nvSpPr>
        <p:spPr/>
        <p:txBody>
          <a:bodyPr/>
          <a:lstStyle/>
          <a:p>
            <a:fld id="{DB46BCF0-74A8-4F21-B475-44BA1C88CA3B}" type="datetimeFigureOut">
              <a:rPr lang="en-US" smtClean="0"/>
              <a:t>9/3/2020</a:t>
            </a:fld>
            <a:endParaRPr lang="en-US"/>
          </a:p>
        </p:txBody>
      </p:sp>
      <p:sp>
        <p:nvSpPr>
          <p:cNvPr id="6" name="Footer Placeholder 5">
            <a:extLst>
              <a:ext uri="{FF2B5EF4-FFF2-40B4-BE49-F238E27FC236}">
                <a16:creationId xmlns:a16="http://schemas.microsoft.com/office/drawing/2014/main" id="{C67A291D-BDF4-4B75-85C7-BB9006DBA2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F840F4-75F0-4035-ADDF-D0BB113E30C2}"/>
              </a:ext>
            </a:extLst>
          </p:cNvPr>
          <p:cNvSpPr>
            <a:spLocks noGrp="1"/>
          </p:cNvSpPr>
          <p:nvPr>
            <p:ph type="sldNum" sz="quarter" idx="12"/>
          </p:nvPr>
        </p:nvSpPr>
        <p:spPr/>
        <p:txBody>
          <a:bodyPr/>
          <a:lstStyle/>
          <a:p>
            <a:fld id="{C69AEED5-ED85-4D35-8E86-0D0D31B41402}" type="slidenum">
              <a:rPr lang="en-US" smtClean="0"/>
              <a:t>‹#›</a:t>
            </a:fld>
            <a:endParaRPr lang="en-US"/>
          </a:p>
        </p:txBody>
      </p:sp>
    </p:spTree>
    <p:extLst>
      <p:ext uri="{BB962C8B-B14F-4D97-AF65-F5344CB8AC3E}">
        <p14:creationId xmlns:p14="http://schemas.microsoft.com/office/powerpoint/2010/main" val="29397063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F47AA1B-17B4-467E-87F4-A62526C936D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E07967C-69F8-4990-926F-E8E35C24EAB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EEF723-12B9-4569-A98E-B134D8626BE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46BCF0-74A8-4F21-B475-44BA1C88CA3B}" type="datetimeFigureOut">
              <a:rPr lang="en-US" smtClean="0"/>
              <a:t>9/3/2020</a:t>
            </a:fld>
            <a:endParaRPr lang="en-US"/>
          </a:p>
        </p:txBody>
      </p:sp>
      <p:sp>
        <p:nvSpPr>
          <p:cNvPr id="5" name="Footer Placeholder 4">
            <a:extLst>
              <a:ext uri="{FF2B5EF4-FFF2-40B4-BE49-F238E27FC236}">
                <a16:creationId xmlns:a16="http://schemas.microsoft.com/office/drawing/2014/main" id="{7BDF3F15-59CA-476E-9914-C08C4C1F833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75F5EC9-39E1-4086-899D-B8F3B8F6BB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9AEED5-ED85-4D35-8E86-0D0D31B41402}" type="slidenum">
              <a:rPr lang="en-US" smtClean="0"/>
              <a:t>‹#›</a:t>
            </a:fld>
            <a:endParaRPr lang="en-US"/>
          </a:p>
        </p:txBody>
      </p:sp>
    </p:spTree>
    <p:extLst>
      <p:ext uri="{BB962C8B-B14F-4D97-AF65-F5344CB8AC3E}">
        <p14:creationId xmlns:p14="http://schemas.microsoft.com/office/powerpoint/2010/main" val="38430861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0B9B3-CBE0-4F6A-A572-6B54A3A4AE0C}"/>
              </a:ext>
            </a:extLst>
          </p:cNvPr>
          <p:cNvSpPr>
            <a:spLocks noGrp="1"/>
          </p:cNvSpPr>
          <p:nvPr>
            <p:ph type="ctrTitle"/>
          </p:nvPr>
        </p:nvSpPr>
        <p:spPr/>
        <p:txBody>
          <a:bodyPr/>
          <a:lstStyle/>
          <a:p>
            <a:r>
              <a:rPr lang="en-US" dirty="0"/>
              <a:t>120 GeV Beam To </a:t>
            </a:r>
            <a:r>
              <a:rPr lang="en-US"/>
              <a:t>MCenter</a:t>
            </a:r>
            <a:r>
              <a:rPr lang="en-US" dirty="0"/>
              <a:t> (Part 2)</a:t>
            </a:r>
          </a:p>
        </p:txBody>
      </p:sp>
      <p:sp>
        <p:nvSpPr>
          <p:cNvPr id="3" name="Subtitle 2">
            <a:extLst>
              <a:ext uri="{FF2B5EF4-FFF2-40B4-BE49-F238E27FC236}">
                <a16:creationId xmlns:a16="http://schemas.microsoft.com/office/drawing/2014/main" id="{77EF66F8-DEB5-4994-898C-2945A6965879}"/>
              </a:ext>
            </a:extLst>
          </p:cNvPr>
          <p:cNvSpPr>
            <a:spLocks noGrp="1"/>
          </p:cNvSpPr>
          <p:nvPr>
            <p:ph type="subTitle" idx="1"/>
          </p:nvPr>
        </p:nvSpPr>
        <p:spPr/>
        <p:txBody>
          <a:bodyPr/>
          <a:lstStyle/>
          <a:p>
            <a:r>
              <a:rPr lang="en-US" dirty="0"/>
              <a:t>G. Koizumi</a:t>
            </a:r>
          </a:p>
          <a:p>
            <a:r>
              <a:rPr lang="en-US" dirty="0"/>
              <a:t>3 Sept. 2020</a:t>
            </a:r>
          </a:p>
        </p:txBody>
      </p:sp>
    </p:spTree>
    <p:extLst>
      <p:ext uri="{BB962C8B-B14F-4D97-AF65-F5344CB8AC3E}">
        <p14:creationId xmlns:p14="http://schemas.microsoft.com/office/powerpoint/2010/main" val="23238396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BAA0B0-2689-45C1-8C16-107F899BBCA7}"/>
              </a:ext>
            </a:extLst>
          </p:cNvPr>
          <p:cNvSpPr>
            <a:spLocks noGrp="1"/>
          </p:cNvSpPr>
          <p:nvPr>
            <p:ph type="title"/>
          </p:nvPr>
        </p:nvSpPr>
        <p:spPr/>
        <p:txBody>
          <a:bodyPr/>
          <a:lstStyle/>
          <a:p>
            <a:pPr algn="ctr"/>
            <a:r>
              <a:rPr lang="en-US" sz="1800" dirty="0"/>
              <a:t>120 GeV Beam to </a:t>
            </a:r>
            <a:r>
              <a:rPr lang="en-US" sz="1800" dirty="0" err="1"/>
              <a:t>MCenter</a:t>
            </a:r>
            <a:r>
              <a:rPr lang="en-US" sz="1800" dirty="0"/>
              <a:t> (Part 2)</a:t>
            </a:r>
            <a:br>
              <a:rPr lang="en-US" dirty="0"/>
            </a:br>
            <a:endParaRPr lang="en-US" dirty="0"/>
          </a:p>
        </p:txBody>
      </p:sp>
      <p:sp>
        <p:nvSpPr>
          <p:cNvPr id="3" name="Content Placeholder 2">
            <a:extLst>
              <a:ext uri="{FF2B5EF4-FFF2-40B4-BE49-F238E27FC236}">
                <a16:creationId xmlns:a16="http://schemas.microsoft.com/office/drawing/2014/main" id="{09F56139-B660-47A9-9AD1-01DCF2ED5951}"/>
              </a:ext>
            </a:extLst>
          </p:cNvPr>
          <p:cNvSpPr>
            <a:spLocks noGrp="1"/>
          </p:cNvSpPr>
          <p:nvPr>
            <p:ph idx="1"/>
          </p:nvPr>
        </p:nvSpPr>
        <p:spPr/>
        <p:txBody>
          <a:bodyPr/>
          <a:lstStyle/>
          <a:p>
            <a:r>
              <a:rPr lang="en-US" dirty="0"/>
              <a:t>Given that my “120 GeV Beam to </a:t>
            </a:r>
            <a:r>
              <a:rPr lang="en-US" dirty="0" err="1"/>
              <a:t>MCenter</a:t>
            </a:r>
            <a:r>
              <a:rPr lang="en-US" dirty="0"/>
              <a:t>” Power Point document is getting very long and large, I’ve decided to make a “Part 2” portion of it that is independent of the first part. This document is a continuation of those documents. The latest version of the initial part is from 27 August 2020 with the title “120 GeV Beam to </a:t>
            </a:r>
            <a:r>
              <a:rPr lang="en-US" dirty="0" err="1"/>
              <a:t>Mcenter</a:t>
            </a:r>
            <a:r>
              <a:rPr lang="en-US" dirty="0"/>
              <a:t>”.</a:t>
            </a:r>
          </a:p>
        </p:txBody>
      </p:sp>
    </p:spTree>
    <p:extLst>
      <p:ext uri="{BB962C8B-B14F-4D97-AF65-F5344CB8AC3E}">
        <p14:creationId xmlns:p14="http://schemas.microsoft.com/office/powerpoint/2010/main" val="19353240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70CE0C-885A-41E4-9938-50217617EB0A}"/>
              </a:ext>
            </a:extLst>
          </p:cNvPr>
          <p:cNvSpPr>
            <a:spLocks noGrp="1"/>
          </p:cNvSpPr>
          <p:nvPr>
            <p:ph type="title"/>
          </p:nvPr>
        </p:nvSpPr>
        <p:spPr/>
        <p:txBody>
          <a:bodyPr>
            <a:normAutofit/>
          </a:bodyPr>
          <a:lstStyle/>
          <a:p>
            <a:pPr algn="ctr"/>
            <a:r>
              <a:rPr lang="en-US" sz="1800" dirty="0"/>
              <a:t>120 GeV Beam to </a:t>
            </a:r>
            <a:r>
              <a:rPr lang="en-US" sz="1800" dirty="0" err="1"/>
              <a:t>Mcenter</a:t>
            </a:r>
            <a:br>
              <a:rPr lang="en-US" dirty="0"/>
            </a:br>
            <a:r>
              <a:rPr lang="en-US" sz="2200" dirty="0"/>
              <a:t>Detail from drawing 9070.000-ME-365088 “Switchyard Beamline MIPP Beamline Layout” from Aug. 2009 showing how Enclosure MC6 Area was Constructed from Shield Blocks</a:t>
            </a:r>
          </a:p>
        </p:txBody>
      </p:sp>
      <p:pic>
        <p:nvPicPr>
          <p:cNvPr id="4" name="Content Placeholder 3">
            <a:extLst>
              <a:ext uri="{FF2B5EF4-FFF2-40B4-BE49-F238E27FC236}">
                <a16:creationId xmlns:a16="http://schemas.microsoft.com/office/drawing/2014/main" id="{228F238A-1972-4044-B3B0-CDFF5AA0B58A}"/>
              </a:ext>
            </a:extLst>
          </p:cNvPr>
          <p:cNvPicPr>
            <a:picLocks noGrp="1" noChangeAspect="1"/>
          </p:cNvPicPr>
          <p:nvPr>
            <p:ph idx="1"/>
          </p:nvPr>
        </p:nvPicPr>
        <p:blipFill>
          <a:blip r:embed="rId2"/>
          <a:stretch>
            <a:fillRect/>
          </a:stretch>
        </p:blipFill>
        <p:spPr>
          <a:xfrm>
            <a:off x="2461419" y="1825625"/>
            <a:ext cx="7269161" cy="4351338"/>
          </a:xfrm>
          <a:prstGeom prst="rect">
            <a:avLst/>
          </a:prstGeom>
        </p:spPr>
      </p:pic>
    </p:spTree>
    <p:extLst>
      <p:ext uri="{BB962C8B-B14F-4D97-AF65-F5344CB8AC3E}">
        <p14:creationId xmlns:p14="http://schemas.microsoft.com/office/powerpoint/2010/main" val="9735639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7E80A-A42B-4004-A078-42B5439940FA}"/>
              </a:ext>
            </a:extLst>
          </p:cNvPr>
          <p:cNvSpPr>
            <a:spLocks noGrp="1"/>
          </p:cNvSpPr>
          <p:nvPr>
            <p:ph type="title"/>
          </p:nvPr>
        </p:nvSpPr>
        <p:spPr>
          <a:xfrm>
            <a:off x="838200" y="365126"/>
            <a:ext cx="10515600" cy="825500"/>
          </a:xfrm>
        </p:spPr>
        <p:txBody>
          <a:bodyPr>
            <a:normAutofit fontScale="90000"/>
          </a:bodyPr>
          <a:lstStyle/>
          <a:p>
            <a:pPr algn="ctr"/>
            <a:r>
              <a:rPr lang="en-US" sz="1800" dirty="0"/>
              <a:t>120 GeV Beam to </a:t>
            </a:r>
            <a:r>
              <a:rPr lang="en-US" sz="1800" dirty="0" err="1"/>
              <a:t>Mcenter</a:t>
            </a:r>
            <a:br>
              <a:rPr lang="en-US" dirty="0"/>
            </a:br>
            <a:r>
              <a:rPr lang="en-US" sz="2200" dirty="0"/>
              <a:t>Photo from Nov. 2014 with what appears to be part of the MC6 “roof” shielding blocks removed. Perhaps to change components inside MC6.</a:t>
            </a:r>
          </a:p>
        </p:txBody>
      </p:sp>
      <p:pic>
        <p:nvPicPr>
          <p:cNvPr id="4" name="Content Placeholder 3">
            <a:extLst>
              <a:ext uri="{FF2B5EF4-FFF2-40B4-BE49-F238E27FC236}">
                <a16:creationId xmlns:a16="http://schemas.microsoft.com/office/drawing/2014/main" id="{89C85CDE-FC6F-41CA-BE8D-7A8BB7D119AF}"/>
              </a:ext>
            </a:extLst>
          </p:cNvPr>
          <p:cNvPicPr>
            <a:picLocks noGrp="1" noChangeAspect="1"/>
          </p:cNvPicPr>
          <p:nvPr>
            <p:ph idx="1"/>
          </p:nvPr>
        </p:nvPicPr>
        <p:blipFill>
          <a:blip r:embed="rId2"/>
          <a:stretch>
            <a:fillRect/>
          </a:stretch>
        </p:blipFill>
        <p:spPr>
          <a:xfrm>
            <a:off x="2348444" y="1190626"/>
            <a:ext cx="6648448" cy="4986337"/>
          </a:xfrm>
          <a:prstGeom prst="rect">
            <a:avLst/>
          </a:prstGeom>
        </p:spPr>
      </p:pic>
    </p:spTree>
    <p:extLst>
      <p:ext uri="{BB962C8B-B14F-4D97-AF65-F5344CB8AC3E}">
        <p14:creationId xmlns:p14="http://schemas.microsoft.com/office/powerpoint/2010/main" val="36795671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3C49F-B9D2-43FD-AEE3-1D1C39486FE4}"/>
              </a:ext>
            </a:extLst>
          </p:cNvPr>
          <p:cNvSpPr>
            <a:spLocks noGrp="1"/>
          </p:cNvSpPr>
          <p:nvPr>
            <p:ph type="title"/>
          </p:nvPr>
        </p:nvSpPr>
        <p:spPr>
          <a:xfrm>
            <a:off x="838200" y="365125"/>
            <a:ext cx="10515600" cy="930275"/>
          </a:xfrm>
        </p:spPr>
        <p:txBody>
          <a:bodyPr>
            <a:normAutofit fontScale="90000"/>
          </a:bodyPr>
          <a:lstStyle/>
          <a:p>
            <a:pPr algn="ctr"/>
            <a:r>
              <a:rPr lang="en-US" sz="2000" dirty="0"/>
              <a:t>120 GeV Beam to </a:t>
            </a:r>
            <a:r>
              <a:rPr lang="en-US" sz="2000" dirty="0" err="1"/>
              <a:t>Mcenter</a:t>
            </a:r>
            <a:br>
              <a:rPr lang="en-US" dirty="0"/>
            </a:br>
            <a:r>
              <a:rPr lang="en-US" sz="2200" dirty="0"/>
              <a:t>MC6TGT target drawing of shielding around it. Not yet able to how target is mounted or adjusted. Does not seem to have remote drive. Aluminum box may have micrometer type target adjustments.</a:t>
            </a:r>
          </a:p>
        </p:txBody>
      </p:sp>
      <p:pic>
        <p:nvPicPr>
          <p:cNvPr id="4" name="Content Placeholder 3">
            <a:extLst>
              <a:ext uri="{FF2B5EF4-FFF2-40B4-BE49-F238E27FC236}">
                <a16:creationId xmlns:a16="http://schemas.microsoft.com/office/drawing/2014/main" id="{270CB8AA-96E0-4B8A-9CDF-C4A836942591}"/>
              </a:ext>
            </a:extLst>
          </p:cNvPr>
          <p:cNvPicPr>
            <a:picLocks noGrp="1" noChangeAspect="1"/>
          </p:cNvPicPr>
          <p:nvPr>
            <p:ph idx="1"/>
          </p:nvPr>
        </p:nvPicPr>
        <p:blipFill>
          <a:blip r:embed="rId2"/>
          <a:stretch>
            <a:fillRect/>
          </a:stretch>
        </p:blipFill>
        <p:spPr>
          <a:xfrm>
            <a:off x="3182158" y="1825625"/>
            <a:ext cx="5827684" cy="4351338"/>
          </a:xfrm>
          <a:prstGeom prst="rect">
            <a:avLst/>
          </a:prstGeom>
        </p:spPr>
      </p:pic>
    </p:spTree>
    <p:extLst>
      <p:ext uri="{BB962C8B-B14F-4D97-AF65-F5344CB8AC3E}">
        <p14:creationId xmlns:p14="http://schemas.microsoft.com/office/powerpoint/2010/main" val="29936879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TotalTime>
  <Words>204</Words>
  <Application>Microsoft Office PowerPoint</Application>
  <PresentationFormat>Widescreen</PresentationFormat>
  <Paragraphs>8</Paragraphs>
  <Slides>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Calibri Light</vt:lpstr>
      <vt:lpstr>Office Theme</vt:lpstr>
      <vt:lpstr>120 GeV Beam To MCenter (Part 2)</vt:lpstr>
      <vt:lpstr>120 GeV Beam to MCenter (Part 2) </vt:lpstr>
      <vt:lpstr>120 GeV Beam to Mcenter Detail from drawing 9070.000-ME-365088 “Switchyard Beamline MIPP Beamline Layout” from Aug. 2009 showing how Enclosure MC6 Area was Constructed from Shield Blocks</vt:lpstr>
      <vt:lpstr>120 GeV Beam to Mcenter Photo from Nov. 2014 with what appears to be part of the MC6 “roof” shielding blocks removed. Perhaps to change components inside MC6.</vt:lpstr>
      <vt:lpstr>120 GeV Beam to Mcenter MC6TGT target drawing of shielding around it. Not yet able to how target is mounted or adjusted. Does not seem to have remote drive. Aluminum box may have micrometer type target adjustments.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120 GeV Beam To Mcenter (Part 2)</dc:title>
  <dc:creator>Gordon M Koizumi</dc:creator>
  <cp:lastModifiedBy>Gordon M Koizumi</cp:lastModifiedBy>
  <cp:revision>5</cp:revision>
  <dcterms:created xsi:type="dcterms:W3CDTF">2020-09-03T07:34:49Z</dcterms:created>
  <dcterms:modified xsi:type="dcterms:W3CDTF">2020-09-03T12:44:50Z</dcterms:modified>
</cp:coreProperties>
</file>