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72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B615-D37C-43FC-8452-41EDDF8AB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1C339E-1E9F-4218-8084-E71DA67B7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D4033-9F10-4FB5-A0DE-CFC79DF63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A9349-4575-49A8-B6CF-B553D9EC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10DE0-DCED-4220-9A0E-9ABF92958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DCE34-2391-4BAC-9800-CF5BF0829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EBAA3-670B-4DA0-A3FD-19041019B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430588-0D47-4444-87B4-21B9634C8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2C795-0CAF-41DA-B085-A5C1FF40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9E0B8-2FC9-421C-9FB2-A6C16CC4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3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B228A-CC27-4175-B51E-46B951180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E21649-0CFB-4376-82C3-4CDA1FD52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90132-7BE6-41B7-B7C1-86BD2EB4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D9160-9D26-4203-A7EF-A6BBD2D2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23A8B-B2E1-4FFB-A41C-4456681A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D9DF-8943-4636-A285-B39AE47C9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DA097-1A32-4406-9EAC-5A3F95C33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1F09F-B4F4-4E44-92CD-D5892D4F3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A847D-C6E0-4ACC-91AA-3F071D5D2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7EF80-BF41-4CF1-AB8C-BEA02552D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911D0-659C-4C5B-B3BF-53403154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9AE34-6D3A-4676-9D69-C8F258DA9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E4C02-D266-42D4-899B-1A24759FB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75C71-6F08-4E7B-928A-D02A6496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77364-F351-43AF-AF69-2FC6D982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8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D45B-3AD8-4A56-83E2-AE0D10669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45D4-3F9B-4387-8832-A5D2BD7743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AC709-7C3F-45A9-81BF-6AA8DA66E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B473-9018-4D3E-964D-EFE1E1AD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BFED1-FF2D-4B3D-81D0-FE26651F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3D4027-99D7-4006-AFC1-FEC57F76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38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35EE7-F2B9-403F-AFF0-3304D171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AC7D1-5C20-4BB8-8C47-963D258B47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5D6FA-7D2E-4963-B1FE-D954EDF6E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2EABE3-973D-4F32-8B66-7AC3767EB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920CE-6BEC-4B73-A40F-D08443EA52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F2040-BF8C-489D-8163-294A308C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8D9288-4409-40AF-B775-C46FE81ED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8B8E2-525F-4BFD-A105-20D8973E4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44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C86C-2B74-41D1-85A8-1C2F58C33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D55EE-0085-4611-8A23-44CCBF280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E18EEC-9EC6-4721-A2B3-1A54A42EF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DB1A6-5A16-431A-A408-6C2ECDA10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4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A90637-CC8C-4874-B8F8-7BA083BB6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5C3953-E477-4DC2-A3C9-5C4DD476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F9E04-FE8B-4BA2-A57A-9216451C4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3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A270B-2894-4BEC-B30B-90284059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2538B-4259-43F3-9EA3-A91C32E98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E590F4-69E3-40B9-A1D4-856190AD6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8A650B-7EE4-4366-BE20-68C225063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D7AA12-2DEF-4702-8E8F-B8E61F983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39509-30E2-4D8B-8B65-1DD8D69D8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3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7C12A-3E35-448C-A697-3F0E2BD52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94BDCE-ACA6-442C-97EA-F04D96B30E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032F7E-33A1-4F63-92E4-9D4750851F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04B49-C7AD-4494-B205-C7AB8530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EF0D3-5E21-43FF-98ED-86BD1AE1E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06481-C030-452D-BD76-15499E86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5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71150-E94D-45BA-B7FD-318F3676B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FCCC9-22BC-4593-8405-7ECF450E7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B4F39-2EDE-40B4-8C1F-1AE71994E7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48D17-AF01-4963-827D-A7A86CD2D74E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38EC-CF5F-4995-8182-1E9F246012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62D04-035B-4A99-ADC8-522BF1B95A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AFD88E-F467-4695-A524-29E97C050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2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8643E9-1A19-4D3C-86DB-30984DC5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1038952" cy="723480"/>
          </a:xfrm>
        </p:spPr>
        <p:txBody>
          <a:bodyPr>
            <a:noAutofit/>
          </a:bodyPr>
          <a:lstStyle/>
          <a:p>
            <a:pPr algn="r"/>
            <a:r>
              <a:rPr lang="en-US" sz="2400" dirty="0"/>
              <a:t>DEJ activities last month</a:t>
            </a:r>
            <a:br>
              <a:rPr lang="en-US" sz="2400" dirty="0"/>
            </a:br>
            <a:r>
              <a:rPr lang="en-US" sz="2400" dirty="0"/>
              <a:t>08-06-2020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322A3B4-196C-4B36-B6F5-46AF4BF5B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668" y="422031"/>
            <a:ext cx="10515600" cy="611944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Booster / PIP-II Activities</a:t>
            </a:r>
          </a:p>
          <a:p>
            <a:pPr lvl="1"/>
            <a:r>
              <a:rPr lang="en-US" dirty="0"/>
              <a:t>Injection absorber -&gt; optimization stalled (only way to address ALARA add length</a:t>
            </a:r>
          </a:p>
          <a:p>
            <a:pPr lvl="1"/>
            <a:r>
              <a:rPr lang="en-US" dirty="0"/>
              <a:t>Booster Collimation -&gt; working on </a:t>
            </a:r>
          </a:p>
          <a:p>
            <a:pPr lvl="1"/>
            <a:r>
              <a:rPr lang="en-US" dirty="0"/>
              <a:t>Longitudinal Dampers</a:t>
            </a:r>
          </a:p>
          <a:p>
            <a:pPr lvl="1"/>
            <a:r>
              <a:rPr lang="en-US" dirty="0"/>
              <a:t>CHG0 -&gt; costs &amp; labor &amp; schedule change -&gt; PIP-II BCR</a:t>
            </a:r>
          </a:p>
          <a:p>
            <a:pPr lvl="1"/>
            <a:r>
              <a:rPr lang="en-US" dirty="0"/>
              <a:t>E4R-&gt; trying to get Booster girder to E4R ( all effort considered fill in.. Manpower scarce</a:t>
            </a:r>
          </a:p>
          <a:p>
            <a:pPr lvl="1"/>
            <a:r>
              <a:rPr lang="en-US" dirty="0"/>
              <a:t>PIP-II Injection</a:t>
            </a:r>
          </a:p>
          <a:p>
            <a:pPr lvl="2"/>
            <a:r>
              <a:rPr lang="en-US" dirty="0" err="1"/>
              <a:t>PyOrbit</a:t>
            </a:r>
            <a:r>
              <a:rPr lang="en-US" dirty="0"/>
              <a:t> painting simulations</a:t>
            </a:r>
          </a:p>
          <a:p>
            <a:pPr lvl="2"/>
            <a:r>
              <a:rPr lang="en-US" dirty="0" err="1"/>
              <a:t>MadX</a:t>
            </a:r>
            <a:r>
              <a:rPr lang="en-US" dirty="0"/>
              <a:t> tracking of excited states </a:t>
            </a:r>
          </a:p>
          <a:p>
            <a:pPr lvl="2"/>
            <a:r>
              <a:rPr lang="en-US" dirty="0"/>
              <a:t>Straight layout and ORBUMP design</a:t>
            </a:r>
          </a:p>
          <a:p>
            <a:pPr lvl="1"/>
            <a:r>
              <a:rPr lang="en-US" dirty="0"/>
              <a:t>BTL collimation – BAL </a:t>
            </a:r>
          </a:p>
          <a:p>
            <a:r>
              <a:rPr lang="en-US" dirty="0"/>
              <a:t>Laser Activities</a:t>
            </a:r>
          </a:p>
          <a:p>
            <a:pPr lvl="1"/>
            <a:r>
              <a:rPr lang="en-US" dirty="0"/>
              <a:t>Laser Notcher Modernization -&gt; new cavity mounting flange, reduced mirror separation, improved spare pulsed fiber amplifier ( to be operational) connectorized PriTel-OEI </a:t>
            </a:r>
          </a:p>
          <a:p>
            <a:pPr lvl="1"/>
            <a:r>
              <a:rPr lang="en-US" dirty="0"/>
              <a:t>A0 Laser Lab Modernization- purchases ( most notable fusion splicer &amp; CO2 snow cleaning)</a:t>
            </a:r>
          </a:p>
          <a:p>
            <a:pPr lvl="1"/>
            <a:r>
              <a:rPr lang="en-US" dirty="0"/>
              <a:t>LDRD activities -&gt;  further refined requirements &amp; hardware design , include features to allow active OSC phase 2 experiment @ IOTA</a:t>
            </a:r>
          </a:p>
          <a:p>
            <a:pPr lvl="1"/>
            <a:r>
              <a:rPr lang="en-US" dirty="0"/>
              <a:t>SBIR Activities -&gt; address beam combination</a:t>
            </a:r>
          </a:p>
          <a:p>
            <a:r>
              <a:rPr lang="en-US" dirty="0"/>
              <a:t>Next month</a:t>
            </a:r>
          </a:p>
          <a:p>
            <a:pPr lvl="1"/>
            <a:r>
              <a:rPr lang="en-US" dirty="0"/>
              <a:t>Continue above efforts regarding PIP-II</a:t>
            </a:r>
          </a:p>
          <a:p>
            <a:pPr lvl="2"/>
            <a:r>
              <a:rPr lang="en-US" dirty="0"/>
              <a:t>Develop detailed BOE (M&amp;S, labor, &amp; schedule) to submit BCR</a:t>
            </a:r>
          </a:p>
          <a:p>
            <a:pPr lvl="2"/>
            <a:r>
              <a:rPr lang="en-US" dirty="0"/>
              <a:t>Finish response to Booster collimator PDR </a:t>
            </a:r>
          </a:p>
          <a:p>
            <a:pPr lvl="2"/>
            <a:r>
              <a:rPr lang="en-US" dirty="0"/>
              <a:t>Initiate mechanical design for injection absorber</a:t>
            </a:r>
          </a:p>
          <a:p>
            <a:pPr lvl="1"/>
            <a:r>
              <a:rPr lang="en-US" dirty="0"/>
              <a:t>Continue </a:t>
            </a:r>
            <a:r>
              <a:rPr lang="en-US"/>
              <a:t>laser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108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185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DEJ activities last month 08-06-2020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DEJ activities last month 08-06-2020</dc:title>
  <dc:creator>David E Johnson</dc:creator>
  <cp:lastModifiedBy>David E Johnson</cp:lastModifiedBy>
  <cp:revision>3</cp:revision>
  <dcterms:created xsi:type="dcterms:W3CDTF">2020-08-06T13:20:19Z</dcterms:created>
  <dcterms:modified xsi:type="dcterms:W3CDTF">2020-08-06T13:43:40Z</dcterms:modified>
</cp:coreProperties>
</file>