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sldIdLst>
    <p:sldId id="257" r:id="rId5"/>
    <p:sldId id="549" r:id="rId6"/>
    <p:sldId id="550" r:id="rId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drashekhara M Bhat" initials="CMB" lastIdx="1" clrIdx="0">
    <p:extLst>
      <p:ext uri="{19B8F6BF-5375-455C-9EA6-DF929625EA0E}">
        <p15:presenceInfo xmlns:p15="http://schemas.microsoft.com/office/powerpoint/2012/main" userId="Chandrashekhara M Bh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CC0066"/>
    <a:srgbClr val="FF99CC"/>
    <a:srgbClr val="FFFF66"/>
    <a:srgbClr val="FFCCFF"/>
    <a:srgbClr val="00FF00"/>
    <a:srgbClr val="66FFFF"/>
    <a:srgbClr val="66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2FFC102-56DA-479F-949F-02B1E083021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292D989-D5FA-4A48-BD8E-FB981ABD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3512" y="6500949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27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SzPct val="70000"/>
              <a:buFont typeface="Wingdings" panose="05000000000000000000" pitchFamily="2" charset="2"/>
              <a:buChar char="q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4381" y="6509742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85750" indent="-285750">
              <a:defRPr sz="2800"/>
            </a:lvl1pPr>
            <a:lvl2pPr marL="571500" indent="-228600">
              <a:defRPr sz="2400"/>
            </a:lvl2pPr>
            <a:lvl3pPr marL="1028700" indent="-228600">
              <a:defRPr sz="2000"/>
            </a:lvl3pPr>
            <a:lvl4pPr marL="13716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85750" indent="-285750">
              <a:defRPr sz="2800"/>
            </a:lvl1pPr>
            <a:lvl2pPr marL="571500" indent="-228600">
              <a:defRPr sz="2400"/>
            </a:lvl2pPr>
            <a:lvl3pPr marL="1028700" indent="-228600">
              <a:defRPr sz="2000"/>
            </a:lvl3pPr>
            <a:lvl4pPr marL="13716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4625" y="6534583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2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2045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24" y="6534583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5588" y="6518534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801578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7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59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6229126"/>
            <a:ext cx="1222248" cy="30175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6530878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2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806450" indent="-3492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8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AA5AEF-9034-454A-A649-EA50999FA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666" y="4939545"/>
            <a:ext cx="2992540" cy="1113631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Chandra Bhat</a:t>
            </a:r>
          </a:p>
          <a:p>
            <a:r>
              <a:rPr lang="en-US" sz="1800" dirty="0"/>
              <a:t>Zoom Group Meeting </a:t>
            </a:r>
          </a:p>
          <a:p>
            <a:r>
              <a:rPr lang="en-US" sz="1800" dirty="0"/>
              <a:t>20200930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D04B32-D4CB-4687-ADC5-80CB19543D31}"/>
              </a:ext>
            </a:extLst>
          </p:cNvPr>
          <p:cNvSpPr txBox="1">
            <a:spLocks/>
          </p:cNvSpPr>
          <p:nvPr/>
        </p:nvSpPr>
        <p:spPr>
          <a:xfrm>
            <a:off x="225308" y="3896518"/>
            <a:ext cx="8693383" cy="1043028"/>
          </a:xfrm>
          <a:prstGeom prst="rect">
            <a:avLst/>
          </a:prstGeom>
        </p:spPr>
        <p:txBody>
          <a:bodyPr vert="horz" wrap="square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i="0" kern="1200">
                <a:solidFill>
                  <a:srgbClr val="004C9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i="0" kern="1200">
                <a:solidFill>
                  <a:srgbClr val="004C9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i="0" kern="1200">
                <a:solidFill>
                  <a:srgbClr val="004C9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i="0" kern="1200">
                <a:solidFill>
                  <a:srgbClr val="004C9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Telework Report 08/09-09/30/2020</a:t>
            </a:r>
          </a:p>
        </p:txBody>
      </p:sp>
    </p:spTree>
    <p:extLst>
      <p:ext uri="{BB962C8B-B14F-4D97-AF65-F5344CB8AC3E}">
        <p14:creationId xmlns:p14="http://schemas.microsoft.com/office/powerpoint/2010/main" val="190956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3149C-F82A-4406-8FB9-133B3149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838" y="367226"/>
            <a:ext cx="6362700" cy="603357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PIP2 ESME simulations revisited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~7E12ppBC beam acceleration from injection to Extraction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Standard phase jump scheme</a:t>
            </a:r>
          </a:p>
          <a:p>
            <a:pPr lvl="2">
              <a:lnSpc>
                <a:spcPct val="120000"/>
              </a:lnSpc>
            </a:pPr>
            <a:r>
              <a:rPr lang="en-US" dirty="0" err="1"/>
              <a:t>gammaT</a:t>
            </a:r>
            <a:r>
              <a:rPr lang="en-US" dirty="0"/>
              <a:t>-Jump scheme </a:t>
            </a:r>
            <a:r>
              <a:rPr lang="en-US" dirty="0">
                <a:sym typeface="Wingdings" panose="05000000000000000000" pitchFamily="2" charset="2"/>
              </a:rPr>
              <a:t> Taskforce Talk (may be next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3.25” bore cavity measurements (with Robyn and John Reid)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Previous year’s Booster Data Analysis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Ramp Data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1-shot study data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Data taken during Operation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PS-8hr study data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DC Study Data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Issue Addressed using WCM data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Injection to extraction beam efficiency,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Phase during injection, capture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Bunch length and longitudinal emittances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Study on Coupled bunch instability during the cycle using WCM-cycle data</a:t>
            </a:r>
          </a:p>
          <a:p>
            <a:pPr>
              <a:lnSpc>
                <a:spcPct val="120000"/>
              </a:lnSpc>
            </a:pPr>
            <a:r>
              <a:rPr lang="en-US" dirty="0"/>
              <a:t>Literature Study </a:t>
            </a:r>
          </a:p>
          <a:p>
            <a:pPr>
              <a:lnSpc>
                <a:spcPct val="120000"/>
              </a:lnSpc>
            </a:pPr>
            <a:r>
              <a:rPr lang="en-US" dirty="0"/>
              <a:t>PS Startup study plan</a:t>
            </a:r>
          </a:p>
          <a:p>
            <a:pPr>
              <a:lnSpc>
                <a:spcPct val="120000"/>
              </a:lnSpc>
            </a:pPr>
            <a:r>
              <a:rPr lang="en-US" dirty="0"/>
              <a:t>Plans: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Continue Booster data analysis,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Startup Beam Studies (at the LAB)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Simulations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Literature Studies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CBCD2-90FC-43B8-9911-C365F9CDF4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Sept. 30,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50BA2-9C95-48F4-B45F-A11C316B1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C.Bhat</a:t>
            </a:r>
            <a:r>
              <a:rPr lang="en-US" dirty="0"/>
              <a:t>, 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23D6-1E26-4D90-A17C-2AD9382B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FA0BB9E-B2AD-4349-87E0-A62AF54E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4381" y="6509742"/>
            <a:ext cx="3867150" cy="277070"/>
          </a:xfrm>
        </p:spPr>
        <p:txBody>
          <a:bodyPr/>
          <a:lstStyle/>
          <a:p>
            <a:r>
              <a:rPr lang="en-US" dirty="0" err="1"/>
              <a:t>C.Bhat</a:t>
            </a:r>
            <a:r>
              <a:rPr lang="en-US" dirty="0"/>
              <a:t>,  Group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822AA-11FC-4168-AACE-E2A12C5A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99" y="204537"/>
            <a:ext cx="8229600" cy="552208"/>
          </a:xfrm>
        </p:spPr>
        <p:txBody>
          <a:bodyPr/>
          <a:lstStyle/>
          <a:p>
            <a:r>
              <a:rPr lang="en-US" dirty="0"/>
              <a:t>3.25” Bore Booster Cavity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F79F6-4CF7-4D37-A6B5-6A19501F5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A picture containing indoor, table, room, kitchen&#10;&#10;Description automatically generated">
            <a:extLst>
              <a:ext uri="{FF2B5EF4-FFF2-40B4-BE49-F238E27FC236}">
                <a16:creationId xmlns:a16="http://schemas.microsoft.com/office/drawing/2014/main" id="{569DE89E-0786-4648-B6D2-3C47CCD78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" y="972059"/>
            <a:ext cx="4771893" cy="3578920"/>
          </a:xfrm>
          <a:prstGeom prst="rect">
            <a:avLst/>
          </a:prstGeom>
        </p:spPr>
      </p:pic>
      <p:pic>
        <p:nvPicPr>
          <p:cNvPr id="9" name="Picture 8" descr="A picture containing indoor, pot, sitting, table&#10;&#10;Description automatically generated">
            <a:extLst>
              <a:ext uri="{FF2B5EF4-FFF2-40B4-BE49-F238E27FC236}">
                <a16:creationId xmlns:a16="http://schemas.microsoft.com/office/drawing/2014/main" id="{C469C983-ED7F-4249-BE06-31010F471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9186" y="1298554"/>
            <a:ext cx="2611969" cy="1958978"/>
          </a:xfrm>
          <a:prstGeom prst="rect">
            <a:avLst/>
          </a:prstGeom>
        </p:spPr>
      </p:pic>
      <p:pic>
        <p:nvPicPr>
          <p:cNvPr id="11" name="Picture 10" descr="A picture containing indoor, object, engine, bicycle&#10;&#10;Description automatically generated">
            <a:extLst>
              <a:ext uri="{FF2B5EF4-FFF2-40B4-BE49-F238E27FC236}">
                <a16:creationId xmlns:a16="http://schemas.microsoft.com/office/drawing/2014/main" id="{6FB131BF-0476-4263-9FDF-392C1EA414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3449" y="1298555"/>
            <a:ext cx="2611972" cy="195897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35FA61A-7389-41F6-B69C-EFEBB44A6ED2}"/>
              </a:ext>
            </a:extLst>
          </p:cNvPr>
          <p:cNvGrpSpPr/>
          <p:nvPr/>
        </p:nvGrpSpPr>
        <p:grpSpPr>
          <a:xfrm>
            <a:off x="3177080" y="3789266"/>
            <a:ext cx="5843752" cy="2505963"/>
            <a:chOff x="3205655" y="4214649"/>
            <a:chExt cx="5843752" cy="25059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0EFC29-DACB-4B46-916B-2B0AAF9F0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5655" y="4214649"/>
              <a:ext cx="5843752" cy="24388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4C3C82-88C5-4D27-BB79-6BEDD4DA0C94}"/>
                </a:ext>
              </a:extLst>
            </p:cNvPr>
            <p:cNvSpPr txBox="1"/>
            <p:nvPr/>
          </p:nvSpPr>
          <p:spPr>
            <a:xfrm>
              <a:off x="5505889" y="5849941"/>
              <a:ext cx="1807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Ferrite current=0 Amp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968CAD-9C03-4AF0-B710-DB5F70F7039D}"/>
                </a:ext>
              </a:extLst>
            </p:cNvPr>
            <p:cNvSpPr txBox="1"/>
            <p:nvPr/>
          </p:nvSpPr>
          <p:spPr>
            <a:xfrm rot="16200000">
              <a:off x="3367688" y="5150526"/>
              <a:ext cx="59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 Amp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BD8E92-2980-445A-B149-75E2CDC94891}"/>
                </a:ext>
              </a:extLst>
            </p:cNvPr>
            <p:cNvSpPr txBox="1"/>
            <p:nvPr/>
          </p:nvSpPr>
          <p:spPr>
            <a:xfrm rot="16200000">
              <a:off x="3621088" y="5804861"/>
              <a:ext cx="8274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1000 Amp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663FFD-C3CE-4938-BBB9-CC5448656B66}"/>
                </a:ext>
              </a:extLst>
            </p:cNvPr>
            <p:cNvSpPr txBox="1"/>
            <p:nvPr/>
          </p:nvSpPr>
          <p:spPr>
            <a:xfrm rot="16200000">
              <a:off x="3340914" y="5752497"/>
              <a:ext cx="7489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250 Amp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E5635A-99EF-4E5C-A6B2-1C159D3E050A}"/>
                </a:ext>
              </a:extLst>
            </p:cNvPr>
            <p:cNvSpPr txBox="1"/>
            <p:nvPr/>
          </p:nvSpPr>
          <p:spPr>
            <a:xfrm rot="16200000">
              <a:off x="3427640" y="6207651"/>
              <a:ext cx="7489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500 Amp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1C11842-AD7A-4CDD-97CB-C634829481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5375" y="5032005"/>
              <a:ext cx="62836" cy="79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FAA910F-91C7-4275-B71A-3220D11A93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8352" y="5358344"/>
              <a:ext cx="115330" cy="2583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89DA5CD-3205-475B-B474-7154936409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1543" y="5904539"/>
              <a:ext cx="49352" cy="1658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DE075DC-1B14-498A-A3E2-E8F618695C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5648" y="5814574"/>
              <a:ext cx="74750" cy="1392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4E397D2-5180-429D-96A2-4F69B6550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6488236"/>
            <a:ext cx="1702524" cy="369764"/>
          </a:xfrm>
        </p:spPr>
        <p:txBody>
          <a:bodyPr/>
          <a:lstStyle/>
          <a:p>
            <a:r>
              <a:rPr lang="en-US" dirty="0"/>
              <a:t>Sept. 30, 2020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CB15AE-A4D7-40CB-9F7B-67F779058E03}"/>
              </a:ext>
            </a:extLst>
          </p:cNvPr>
          <p:cNvCxnSpPr>
            <a:cxnSpLocks/>
          </p:cNvCxnSpPr>
          <p:nvPr/>
        </p:nvCxnSpPr>
        <p:spPr>
          <a:xfrm>
            <a:off x="5644053" y="3983421"/>
            <a:ext cx="0" cy="94954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A5BB0-D2DA-4376-AA11-56B77A93CECD}"/>
              </a:ext>
            </a:extLst>
          </p:cNvPr>
          <p:cNvCxnSpPr>
            <a:cxnSpLocks/>
          </p:cNvCxnSpPr>
          <p:nvPr/>
        </p:nvCxnSpPr>
        <p:spPr>
          <a:xfrm>
            <a:off x="5649306" y="5732335"/>
            <a:ext cx="0" cy="1993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3CC94C7-0B61-48A3-9F57-F63A9F6D4371}"/>
              </a:ext>
            </a:extLst>
          </p:cNvPr>
          <p:cNvSpPr txBox="1"/>
          <p:nvPr/>
        </p:nvSpPr>
        <p:spPr>
          <a:xfrm>
            <a:off x="119750" y="4749029"/>
            <a:ext cx="256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Robyn, John and Chandra</a:t>
            </a:r>
          </a:p>
        </p:txBody>
      </p:sp>
    </p:spTree>
    <p:extLst>
      <p:ext uri="{BB962C8B-B14F-4D97-AF65-F5344CB8AC3E}">
        <p14:creationId xmlns:p14="http://schemas.microsoft.com/office/powerpoint/2010/main" val="9352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200099A496542A068C53B692DC9D7" ma:contentTypeVersion="10" ma:contentTypeDescription="Create a new document." ma:contentTypeScope="" ma:versionID="84784f421ad2cf0941ca2b1100030ba3">
  <xsd:schema xmlns:xsd="http://www.w3.org/2001/XMLSchema" xmlns:xs="http://www.w3.org/2001/XMLSchema" xmlns:p="http://schemas.microsoft.com/office/2006/metadata/properties" xmlns:ns3="131081b7-e303-4fd2-9e2d-9884005f07b7" xmlns:ns4="47ded30a-80fb-4bbe-93ba-f3afa5660e01" targetNamespace="http://schemas.microsoft.com/office/2006/metadata/properties" ma:root="true" ma:fieldsID="18a30ca826784bb625643ea81011a367" ns3:_="" ns4:_="">
    <xsd:import namespace="131081b7-e303-4fd2-9e2d-9884005f07b7"/>
    <xsd:import namespace="47ded30a-80fb-4bbe-93ba-f3afa5660e0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81b7-e303-4fd2-9e2d-9884005f07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ed30a-80fb-4bbe-93ba-f3afa5660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0D1FBD-BEC0-4342-8241-01FFEAE9DC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8E3A5-3B82-4F4C-97C3-C6A54CCE8687}">
  <ds:schemaRefs>
    <ds:schemaRef ds:uri="http://schemas.microsoft.com/office/2006/metadata/properties"/>
    <ds:schemaRef ds:uri="131081b7-e303-4fd2-9e2d-9884005f07b7"/>
    <ds:schemaRef ds:uri="47ded30a-80fb-4bbe-93ba-f3afa5660e0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62549A-D658-4B69-9264-990D62CA9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1081b7-e303-4fd2-9e2d-9884005f07b7"/>
    <ds:schemaRef ds:uri="47ded30a-80fb-4bbe-93ba-f3afa5660e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15327</TotalTime>
  <Words>169</Words>
  <Application>Microsoft Office PowerPoint</Application>
  <PresentationFormat>On-screen Show (4:3)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Office Theme</vt:lpstr>
      <vt:lpstr>PowerPoint Presentation</vt:lpstr>
      <vt:lpstr>PowerPoint Presentation</vt:lpstr>
      <vt:lpstr>3.25” Bore Booster Cavity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Chandrashekhara M. Bhat x4821 08252N</dc:creator>
  <cp:lastModifiedBy>Chandrashekhara M. Bhat x4821 08252N</cp:lastModifiedBy>
  <cp:revision>355</cp:revision>
  <dcterms:created xsi:type="dcterms:W3CDTF">2020-04-21T23:04:50Z</dcterms:created>
  <dcterms:modified xsi:type="dcterms:W3CDTF">2020-10-01T20:14:01Z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0x010100E92200099A496542A068C53B692DC9D7</vt:lpwstr>
  </property>
</Properties>
</file>